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256" r:id="rId2"/>
    <p:sldId id="285" r:id="rId3"/>
    <p:sldId id="328" r:id="rId4"/>
    <p:sldId id="318" r:id="rId5"/>
    <p:sldId id="302" r:id="rId6"/>
    <p:sldId id="290" r:id="rId7"/>
    <p:sldId id="291" r:id="rId8"/>
    <p:sldId id="286" r:id="rId9"/>
    <p:sldId id="284" r:id="rId10"/>
    <p:sldId id="281" r:id="rId11"/>
    <p:sldId id="321" r:id="rId12"/>
    <p:sldId id="309" r:id="rId13"/>
    <p:sldId id="303" r:id="rId14"/>
    <p:sldId id="322" r:id="rId15"/>
    <p:sldId id="323" r:id="rId16"/>
    <p:sldId id="324" r:id="rId17"/>
    <p:sldId id="326" r:id="rId18"/>
    <p:sldId id="327" r:id="rId19"/>
    <p:sldId id="325" r:id="rId20"/>
    <p:sldId id="260" r:id="rId21"/>
    <p:sldId id="261" r:id="rId22"/>
    <p:sldId id="310" r:id="rId23"/>
    <p:sldId id="257" r:id="rId24"/>
    <p:sldId id="282" r:id="rId25"/>
    <p:sldId id="283" r:id="rId26"/>
    <p:sldId id="258" r:id="rId27"/>
    <p:sldId id="259" r:id="rId28"/>
    <p:sldId id="308" r:id="rId29"/>
    <p:sldId id="301" r:id="rId30"/>
    <p:sldId id="307" r:id="rId31"/>
    <p:sldId id="313" r:id="rId32"/>
    <p:sldId id="266" r:id="rId33"/>
    <p:sldId id="265" r:id="rId34"/>
    <p:sldId id="268" r:id="rId35"/>
    <p:sldId id="269" r:id="rId36"/>
    <p:sldId id="306" r:id="rId37"/>
    <p:sldId id="305" r:id="rId38"/>
    <p:sldId id="304" r:id="rId39"/>
    <p:sldId id="278" r:id="rId40"/>
    <p:sldId id="300" r:id="rId41"/>
    <p:sldId id="320" r:id="rId42"/>
    <p:sldId id="262" r:id="rId43"/>
    <p:sldId id="276" r:id="rId44"/>
    <p:sldId id="319" r:id="rId45"/>
    <p:sldId id="311" r:id="rId46"/>
    <p:sldId id="277" r:id="rId47"/>
    <p:sldId id="314" r:id="rId48"/>
    <p:sldId id="312" r:id="rId49"/>
    <p:sldId id="263" r:id="rId50"/>
    <p:sldId id="264" r:id="rId51"/>
    <p:sldId id="315" r:id="rId52"/>
    <p:sldId id="292" r:id="rId53"/>
    <p:sldId id="288" r:id="rId54"/>
    <p:sldId id="289" r:id="rId55"/>
    <p:sldId id="271" r:id="rId56"/>
    <p:sldId id="293" r:id="rId57"/>
    <p:sldId id="317" r:id="rId58"/>
    <p:sldId id="279" r:id="rId59"/>
    <p:sldId id="280"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81" autoAdjust="0"/>
    <p:restoredTop sz="94660"/>
  </p:normalViewPr>
  <p:slideViewPr>
    <p:cSldViewPr snapToGrid="0">
      <p:cViewPr varScale="1">
        <p:scale>
          <a:sx n="109" d="100"/>
          <a:sy n="109" d="100"/>
        </p:scale>
        <p:origin x="192" y="3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0BDC74E-2AA9-4307-A711-6E57907FF0FC}" type="datetimeFigureOut">
              <a:rPr lang="he-IL" smtClean="0"/>
              <a:t>ה'/כסלו/תשפ"ו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4D115FB-FEF8-46C7-8651-FFFBCC1818C3}" type="slidenum">
              <a:rPr lang="he-IL" smtClean="0"/>
              <a:t>‹#›</a:t>
            </a:fld>
            <a:endParaRPr lang="he-IL"/>
          </a:p>
        </p:txBody>
      </p:sp>
    </p:spTree>
    <p:extLst>
      <p:ext uri="{BB962C8B-B14F-4D97-AF65-F5344CB8AC3E}">
        <p14:creationId xmlns:p14="http://schemas.microsoft.com/office/powerpoint/2010/main" val="27417033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84D115FB-FEF8-46C7-8651-FFFBCC1818C3}" type="slidenum">
              <a:rPr lang="he-IL" smtClean="0"/>
              <a:t>2</a:t>
            </a:fld>
            <a:endParaRPr lang="he-IL"/>
          </a:p>
        </p:txBody>
      </p:sp>
    </p:spTree>
    <p:extLst>
      <p:ext uri="{BB962C8B-B14F-4D97-AF65-F5344CB8AC3E}">
        <p14:creationId xmlns:p14="http://schemas.microsoft.com/office/powerpoint/2010/main" val="212920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84D115FB-FEF8-46C7-8651-FFFBCC1818C3}" type="slidenum">
              <a:rPr lang="he-IL" smtClean="0"/>
              <a:t>3</a:t>
            </a:fld>
            <a:endParaRPr lang="he-IL"/>
          </a:p>
        </p:txBody>
      </p:sp>
    </p:spTree>
    <p:extLst>
      <p:ext uri="{BB962C8B-B14F-4D97-AF65-F5344CB8AC3E}">
        <p14:creationId xmlns:p14="http://schemas.microsoft.com/office/powerpoint/2010/main" val="132116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84D115FB-FEF8-46C7-8651-FFFBCC1818C3}" type="slidenum">
              <a:rPr lang="he-IL" smtClean="0"/>
              <a:t>4</a:t>
            </a:fld>
            <a:endParaRPr lang="he-IL"/>
          </a:p>
        </p:txBody>
      </p:sp>
    </p:spTree>
    <p:extLst>
      <p:ext uri="{BB962C8B-B14F-4D97-AF65-F5344CB8AC3E}">
        <p14:creationId xmlns:p14="http://schemas.microsoft.com/office/powerpoint/2010/main" val="3618214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cs typeface="Assistant" panose="00000500000000000000" pitchFamily="2" charset="-79"/>
              </a:defRPr>
            </a:lvl1pPr>
          </a:lstStyle>
          <a:p>
            <a:r>
              <a:rPr lang="he-IL" dirty="0" smtClean="0"/>
              <a:t>לחץ כדי לערוך סגנון כותרת של תבנית בסיס</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ssistant" panose="00000500000000000000" pitchFamily="2" charset="-79"/>
                <a:cs typeface="Assistant"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smtClean="0"/>
              <a:t>לחץ כדי לערוך סגנון כותרת משנה של תבנית בסיס</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sz="1400" b="1">
                <a:latin typeface="Assistant" panose="00000500000000000000" pitchFamily="2" charset="-79"/>
                <a:cs typeface="Assistant" panose="00000500000000000000" pitchFamily="2" charset="-79"/>
              </a:defRPr>
            </a:lvl1pPr>
          </a:lstStyle>
          <a:p>
            <a:fld id="{6D22F896-40B5-4ADD-8801-0D06FADFA095}" type="slidenum">
              <a:rPr lang="en-US" smtClean="0"/>
              <a:pPr/>
              <a:t>‹#›</a:t>
            </a:fld>
            <a:endParaRPr lang="en-US" dirty="0"/>
          </a:p>
        </p:txBody>
      </p:sp>
      <p:pic>
        <p:nvPicPr>
          <p:cNvPr id="10" name="תמונה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61" y="6321485"/>
            <a:ext cx="1836051" cy="43485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F39EF724-E7AB-4AB9-85CD-0C8E7D51145F}" type="datetime1">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sz="1800" b="1">
                <a:latin typeface="Assistant" panose="00000500000000000000" pitchFamily="2" charset="-79"/>
                <a:cs typeface="Assistant" panose="00000500000000000000" pitchFamily="2" charset="-79"/>
              </a:defRPr>
            </a:lvl1pPr>
          </a:lstStyle>
          <a:p>
            <a:fld id="{6D22F896-40B5-4ADD-8801-0D06FADFA09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736A6B86-043B-4016-B78F-C0C04C95237A}" type="datetime1">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he-IL" smtClean="0"/>
              <a:t>לחץ כדי לערוך סגנון כותרת של תבנית בסיס</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B5768DFB-8EED-4FFE-978A-9A25B3E59FF2}" type="datetime1">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D6F7C37D-21DE-4C9B-B2F6-DD91CCD2B23A}" type="datetime1">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he-IL" smtClean="0"/>
              <a:t>לחץ כדי לערוך סגנון כותרת של תבנית בסיס</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he-IL" smtClean="0"/>
              <a:t>לחץ כדי לערוך סגנונות טקסט של תבנית בסיס</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he-IL" smtClean="0"/>
              <a:t>לחץ כדי לערוך סגנונות טקסט של תבנית בסיס</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4B2A1412-A370-47E8-97E2-D19878652F1A}" type="datetime1">
              <a:rPr lang="en-US" smtClean="0"/>
              <a:t>11/25/2025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he-IL" smtClean="0"/>
              <a:t>לחץ כדי לערוך סגנון כותרת של תבנית בסיס</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5D42A631-4E25-4EBF-901E-6ECEBBDCF20B}" type="datetime1">
              <a:rPr lang="en-US" smtClean="0"/>
              <a:t>11/25/2025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903B52-2ED5-411D-8763-20D36A5E2A39}" type="datetime1">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396B3FDB-5FD0-4882-8F9C-16F942918D0A}" type="datetime1">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95FFBEE2-A4FD-4C03-A7EA-FD345FCC7293}" type="datetime1">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he-IL" smtClean="0"/>
              <a:t>לחץ כדי לערוך סגנון כותרת של תבנית בסיס</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ED58F4A7-1979-4A39-B6E0-4F82823A42D8}" type="datetime1">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400" b="1">
                <a:latin typeface="Assistant" panose="00000500000000000000" pitchFamily="2" charset="-79"/>
                <a:cs typeface="Assistant" panose="00000500000000000000" pitchFamily="2" charset="-79"/>
              </a:defRPr>
            </a:lvl1pPr>
          </a:lstStyle>
          <a:p>
            <a:fld id="{6D22F896-40B5-4ADD-8801-0D06FADFA095}" type="slidenum">
              <a:rPr lang="en-US" smtClean="0"/>
              <a:pPr/>
              <a:t>‹#›</a:t>
            </a:fld>
            <a:endParaRPr lang="en-US" dirty="0"/>
          </a:p>
        </p:txBody>
      </p:sp>
      <p:pic>
        <p:nvPicPr>
          <p:cNvPr id="9" name="תמונה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61" y="6321485"/>
            <a:ext cx="1836051" cy="434854"/>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2B7E393F-A12D-4B88-8BC2-144F42D40F02}" type="datetime1">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1120000" y="2505075"/>
            <a:ext cx="5025216"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he-IL" smtClean="0"/>
              <a:t>לחץ כדי לערוך סגנונות טקסט של תבנית בסיס</a:t>
            </a:r>
          </a:p>
        </p:txBody>
      </p:sp>
      <p:sp>
        <p:nvSpPr>
          <p:cNvPr id="6" name="Content Placeholder 5"/>
          <p:cNvSpPr>
            <a:spLocks noGrp="1"/>
          </p:cNvSpPr>
          <p:nvPr>
            <p:ph sz="quarter" idx="4"/>
          </p:nvPr>
        </p:nvSpPr>
        <p:spPr>
          <a:xfrm>
            <a:off x="6319840" y="2505075"/>
            <a:ext cx="503554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926A2219-E2F4-4F19-977F-225F19AC37C6}" type="datetime1">
              <a:rPr lang="en-US" smtClean="0"/>
              <a:t>11/25/2025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61C4090-36FD-4C67-A5AA-405B1CFB377E}" type="datetime1">
              <a:rPr lang="en-US" smtClean="0"/>
              <a:t>11/25/2025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6887A-2F7F-4C4F-9B52-E79E9AEB579B}" type="datetime1">
              <a:rPr lang="en-US" smtClean="0"/>
              <a:t>11/25/2025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CB01CBB0-06EA-422D-9EEA-837DB26A3D74}" type="datetime1">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877178B-6F15-4251-82F0-51372F018BAB}" type="datetime1">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9F221C4-289F-4D2A-B3F7-23DE4A20027D}" type="datetime1">
              <a:rPr lang="en-US" smtClean="0"/>
              <a:t>11/25/2025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iming>
    <p:tnLst>
      <p:par>
        <p:cTn id="1" dur="indefinite" restart="never" nodeType="tmRoot"/>
      </p:par>
    </p:tnLst>
  </p:timing>
  <p:hf hdr="0" ftr="0" dt="0"/>
  <p:txStyles>
    <p:titleStyle>
      <a:lvl1pPr algn="l" defTabSz="914400" rtl="1"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jp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g"/><Relationship Id="rId1" Type="http://schemas.openxmlformats.org/officeDocument/2006/relationships/slideLayout" Target="../slideLayouts/slideLayout10.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1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HLxZbfK7WRQ?si=dvEE1vP3v4Psoixb" TargetMode="Externa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hyperlink" Target="https://youtu.be/HLxZbfK7WRQ?si=iGEF2ZVOXKRXaA9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jrj.co.il/" TargetMode="Externa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yUzpLl3CZJM?si=AOCmEgvlSNJTkr9D" TargetMode="Externa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facebook.com/ShiraRuderman/videos/678554832594888/?extid=WA-UNK-UNK-UNK-AN_GK0T-GK1C&amp;mibextid=RUbZ1f" TargetMode="Externa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_GBXBR2X5Xo?si=D14cV41d_K5kEPiw" TargetMode="Externa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hyperlink" Target="https://youtu.be/_GBXBR2X5Xo?si=9Pd_VoynrHwPeQL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he.wikipedia.org/wiki/%D7%94%D7%9B%D7%A8%D7%96%D7%AA_%D7%94%D7%A2%D7%A6%D7%9E%D7%90%D7%95%D7%AA#:~:text=%D7%9E%D7%A4%D7%99%20%D7%91%D7%9F%2D%D7%92%D7%95%D7%A8%D7%99%D7%95%D7%9F-,%D7%94%D7%A7%D7%9C%D7%98%D7%94,-%D7%94%D7%A9%D7%94%D7%94" TargetMode="Externa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advashem.org/he/holocaust/about/rescue/rescue-by-jews.html"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L2IR4KX9GE4?si=0ljuyJXbxwJvrLeP" TargetMode="External"/><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hyperlink" Target="https://youtu.be/L2IR4KX9GE4?si=nS7jYa9w_ZDVcVY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3d577a9a-b12d-4723-8afa-b6420c3aa2bc.filesusr.com/ugd/b57704_e0ee6e9535af4d0fba21a420e6f3f4a6.pdf" TargetMode="Externa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outube.com/watch?v=xi1cf3OhQr8" TargetMode="Externa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hyperlink" Target="https://youtu.be/xi1cf3OhQr8?si=mMlnvQ6O56hVXef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outube.com/watch?v=_7geHYVkl38" TargetMode="Externa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hyperlink" Target="https://youtu.be/_7geHYVkl38?si=xmjDv_ElOLrh7mz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0.xml"/><Relationship Id="rId6" Type="http://schemas.openxmlformats.org/officeDocument/2006/relationships/image" Target="../media/image2.jpg"/><Relationship Id="rId5" Type="http://schemas.openxmlformats.org/officeDocument/2006/relationships/image" Target="../media/image57.jp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z5nnksZTnfY?si=QMD1slnhT14ObqZw" TargetMode="Externa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hyperlink" Target="https://youtu.be/z5nnksZTnfY?si=hVZzW07tauZuqaJ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youtu.be/z5nnksZTnfY?si=h6cs9FtgUTts_bDA" TargetMode="External"/><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RiBhd3-snUk?si=sdxOd9aU24HsvRz7" TargetMode="External"/><Relationship Id="rId1" Type="http://schemas.openxmlformats.org/officeDocument/2006/relationships/slideLayout" Target="../slideLayouts/slideLayout10.xml"/><Relationship Id="rId5" Type="http://schemas.openxmlformats.org/officeDocument/2006/relationships/image" Target="../media/image67.png"/><Relationship Id="rId4" Type="http://schemas.openxmlformats.org/officeDocument/2006/relationships/hyperlink" Target="https://youtu.be/RiBhd3-snUk?si=xYdAARiP5klqeIbh"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IirQ-S8ktKw?si=Wd6JuNM3c0tDn0rX" TargetMode="External"/><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hyperlink" Target="https://youtu.be/IirQ-S8ktKw?si=tVkan5ei9nAAUub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outube.com/watch?v=AdtczMlUcP0" TargetMode="Externa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hyperlink" Target="https://youtu.be/AdtczMlUcP0?si=OXzQVUfp06BuHiUJ"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FrKLK3ajafA?si=LyRMT1g13jm5C4lv" TargetMode="External"/><Relationship Id="rId1" Type="http://schemas.openxmlformats.org/officeDocument/2006/relationships/slideLayout" Target="../slideLayouts/slideLayout10.xml"/><Relationship Id="rId5" Type="http://schemas.openxmlformats.org/officeDocument/2006/relationships/image" Target="../media/image70.png"/><Relationship Id="rId4" Type="http://schemas.openxmlformats.org/officeDocument/2006/relationships/hyperlink" Target="https://youtu.be/FrKLK3ajafA?si=Ihnmv6U-60KaO4O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drive.google.com/file/d/163tQhv-OYuyn960NlhTgbLojR7DrrpmK/view?usp=drivesdk" TargetMode="Externa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acebook.com/joseph.gonda/videos/827835691643899?idorvanity=168522293782710" TargetMode="Externa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6.JPG"/><Relationship Id="rId2" Type="http://schemas.openxmlformats.org/officeDocument/2006/relationships/hyperlink" Target="https://photos.google.com/share/AF1QipMVFndA98DC1K8PN_8ExXBqZyk7bgy0RJRYGlng9pEhQu-bT4Hi_Xc1BGpLnhgQMw?key=UDNiclJlV09MUnhIaDlKU3BKZ2tEaldZZHN2bjF3" TargetMode="External"/><Relationship Id="rId1" Type="http://schemas.openxmlformats.org/officeDocument/2006/relationships/slideLayout" Target="../slideLayouts/slideLayout10.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r9pHW1PUDZY?si=pbSrZZyQ5aZEbyyz" TargetMode="External"/><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hyperlink" Target="https://youtu.be/r9pHW1PUDZY?si=ak9jTdhlIA-nfHT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vimeo.com/888819061/e7f5c75939?share=copy" TargetMode="Externa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outube.com/watch?v=YN8LnvnzF-E&amp;t=2s" TargetMode="External"/><Relationship Id="rId1" Type="http://schemas.openxmlformats.org/officeDocument/2006/relationships/slideLayout" Target="../slideLayouts/slideLayout10.xml"/><Relationship Id="rId5" Type="http://schemas.openxmlformats.org/officeDocument/2006/relationships/image" Target="../media/image80.png"/><Relationship Id="rId4" Type="http://schemas.openxmlformats.org/officeDocument/2006/relationships/hyperlink" Target="https://youtu.be/YN8LnvnzF-E?si=epc6YNZerKzfXgF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vimeo.com/1023754263/83af9134cd" TargetMode="Externa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8" Type="http://schemas.openxmlformats.org/officeDocument/2006/relationships/hyperlink" Target="https://youtu.be/n3AAzk3UAws?si=eD0AapGzO5MYehOL" TargetMode="External"/><Relationship Id="rId3" Type="http://schemas.openxmlformats.org/officeDocument/2006/relationships/hyperlink" Target="https://youtu.be/FizBgH9w4Vc?si=0UhMv338ueyXr9UU" TargetMode="External"/><Relationship Id="rId7" Type="http://schemas.openxmlformats.org/officeDocument/2006/relationships/hyperlink" Target="https://youtu.be/KCVQdeHJZUM?si=-KUBArqYeLnVc277" TargetMode="External"/><Relationship Id="rId2" Type="http://schemas.openxmlformats.org/officeDocument/2006/relationships/hyperlink" Target="https://youtu.be/Iy5O8Vm340Y?si=ztKPe8SXwQNTP5nv" TargetMode="External"/><Relationship Id="rId1" Type="http://schemas.openxmlformats.org/officeDocument/2006/relationships/slideLayout" Target="../slideLayouts/slideLayout10.xml"/><Relationship Id="rId6" Type="http://schemas.openxmlformats.org/officeDocument/2006/relationships/hyperlink" Target="https://youtu.be/70I6ihs1xoA?si=TmTAknkJM8VMPvyy" TargetMode="External"/><Relationship Id="rId5" Type="http://schemas.openxmlformats.org/officeDocument/2006/relationships/hyperlink" Target="https://youtu.be/GQOFdm3bCzw?si=9KBl2r6ZuddrQAoe" TargetMode="External"/><Relationship Id="rId10" Type="http://schemas.openxmlformats.org/officeDocument/2006/relationships/image" Target="../media/image2.jpg"/><Relationship Id="rId4" Type="http://schemas.openxmlformats.org/officeDocument/2006/relationships/hyperlink" Target="https://youtu.be/HCBP0QuU3TY?si=rjXNXKyMsxW-TW0O" TargetMode="External"/><Relationship Id="rId9" Type="http://schemas.openxmlformats.org/officeDocument/2006/relationships/hyperlink" Target="https://youtu.be/XkADiCMapS0?si=WVxnMq0V-Twpej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outube.com/" TargetMode="Externa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youtu.be/V9hav4QPSeU?si=s4zS8K204ylmMNFX" TargetMode="External"/><Relationship Id="rId1" Type="http://schemas.openxmlformats.org/officeDocument/2006/relationships/slideLayout" Target="../slideLayouts/slideLayout10.xml"/><Relationship Id="rId5" Type="http://schemas.openxmlformats.org/officeDocument/2006/relationships/image" Target="../media/image87.png"/><Relationship Id="rId4" Type="http://schemas.openxmlformats.org/officeDocument/2006/relationships/hyperlink" Target="https://youtu.be/V9hav4QPSeU?si=rD_VlvPjOJJA0bAg"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0" y="894302"/>
            <a:ext cx="12191999" cy="4375735"/>
          </a:xfrm>
        </p:spPr>
        <p:txBody>
          <a:bodyPr>
            <a:normAutofit/>
          </a:bodyPr>
          <a:lstStyle/>
          <a:p>
            <a:pPr algn="ctr"/>
            <a:r>
              <a:rPr lang="he-IL" dirty="0" smtClean="0">
                <a:solidFill>
                  <a:schemeClr val="tx1"/>
                </a:solidFill>
              </a:rPr>
              <a:t>יהודים שהצילו יהודים </a:t>
            </a:r>
            <a:br>
              <a:rPr lang="he-IL" dirty="0" smtClean="0">
                <a:solidFill>
                  <a:schemeClr val="tx1"/>
                </a:solidFill>
              </a:rPr>
            </a:br>
            <a:r>
              <a:rPr lang="he-IL" dirty="0" smtClean="0">
                <a:solidFill>
                  <a:schemeClr val="tx1"/>
                </a:solidFill>
              </a:rPr>
              <a:t>בתקופת השואה</a:t>
            </a:r>
            <a:endParaRPr lang="he-IL" dirty="0">
              <a:solidFill>
                <a:schemeClr val="tx1"/>
              </a:solidFill>
            </a:endParaRPr>
          </a:p>
        </p:txBody>
      </p:sp>
      <p:sp>
        <p:nvSpPr>
          <p:cNvPr id="3" name="כותרת משנה 2"/>
          <p:cNvSpPr>
            <a:spLocks noGrp="1"/>
          </p:cNvSpPr>
          <p:nvPr>
            <p:ph type="subTitle" idx="1"/>
          </p:nvPr>
        </p:nvSpPr>
        <p:spPr>
          <a:xfrm>
            <a:off x="211015" y="3755342"/>
            <a:ext cx="9158763" cy="2035015"/>
          </a:xfrm>
        </p:spPr>
        <p:txBody>
          <a:bodyPr>
            <a:noAutofit/>
          </a:bodyPr>
          <a:lstStyle/>
          <a:p>
            <a:pPr algn="ctr"/>
            <a:r>
              <a:rPr lang="he-IL" sz="4400" dirty="0" smtClean="0"/>
              <a:t>ד"ר אברהם חולי</a:t>
            </a:r>
            <a:endParaRPr lang="he-IL" sz="1600" dirty="0" smtClean="0"/>
          </a:p>
          <a:p>
            <a:pPr algn="ctr"/>
            <a:r>
              <a:rPr lang="en-US" sz="2800" dirty="0" smtClean="0"/>
              <a:t>www.jrj.co.il</a:t>
            </a:r>
            <a:endParaRPr lang="he-IL" sz="1400" dirty="0" smtClean="0"/>
          </a:p>
          <a:p>
            <a:pPr algn="ctr"/>
            <a:r>
              <a:rPr lang="en-US" sz="2400" dirty="0" smtClean="0"/>
              <a:t>huli1944@gmail.com</a:t>
            </a:r>
            <a:r>
              <a:rPr lang="he-IL" sz="2400" dirty="0" smtClean="0"/>
              <a:t>      053-7738106</a:t>
            </a:r>
          </a:p>
        </p:txBody>
      </p:sp>
      <p:sp>
        <p:nvSpPr>
          <p:cNvPr id="4" name="מציין מיקום של מספר שקופית 3"/>
          <p:cNvSpPr>
            <a:spLocks noGrp="1"/>
          </p:cNvSpPr>
          <p:nvPr>
            <p:ph type="sldNum" sz="quarter" idx="12"/>
          </p:nvPr>
        </p:nvSpPr>
        <p:spPr/>
        <p:txBody>
          <a:bodyPr/>
          <a:lstStyle/>
          <a:p>
            <a:fld id="{6D22F896-40B5-4ADD-8801-0D06FADFA095}" type="slidenum">
              <a:rPr lang="en-US" smtClean="0"/>
              <a:pPr/>
              <a:t>1</a:t>
            </a:fld>
            <a:endParaRPr lang="en-US" dirty="0"/>
          </a:p>
        </p:txBody>
      </p:sp>
      <p:grpSp>
        <p:nvGrpSpPr>
          <p:cNvPr id="7" name="קבוצה 6"/>
          <p:cNvGrpSpPr/>
          <p:nvPr/>
        </p:nvGrpSpPr>
        <p:grpSpPr>
          <a:xfrm>
            <a:off x="-233265" y="6310677"/>
            <a:ext cx="2317101" cy="961053"/>
            <a:chOff x="-233265" y="6310677"/>
            <a:chExt cx="2317101" cy="961053"/>
          </a:xfrm>
        </p:grpSpPr>
        <p:sp>
          <p:nvSpPr>
            <p:cNvPr id="5" name="מלבן מעוגל 4"/>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8" name="תמונה 7"/>
          <p:cNvPicPr>
            <a:picLocks noChangeAspect="1"/>
          </p:cNvPicPr>
          <p:nvPr/>
        </p:nvPicPr>
        <p:blipFill rotWithShape="1">
          <a:blip r:embed="rId3">
            <a:extLst>
              <a:ext uri="{28A0092B-C50C-407E-A947-70E740481C1C}">
                <a14:useLocalDpi xmlns:a14="http://schemas.microsoft.com/office/drawing/2010/main" val="0"/>
              </a:ext>
            </a:extLst>
          </a:blip>
          <a:srcRect b="22674"/>
          <a:stretch/>
        </p:blipFill>
        <p:spPr>
          <a:xfrm>
            <a:off x="7687056" y="3755342"/>
            <a:ext cx="1847088" cy="215655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5350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extLst>
              <a:ext uri="{28A0092B-C50C-407E-A947-70E740481C1C}">
                <a14:useLocalDpi xmlns:a14="http://schemas.microsoft.com/office/drawing/2010/main" val="0"/>
              </a:ext>
            </a:extLst>
          </a:blip>
          <a:srcRect b="26254"/>
          <a:stretch/>
        </p:blipFill>
        <p:spPr>
          <a:xfrm>
            <a:off x="3617129" y="4007026"/>
            <a:ext cx="2351552" cy="2497684"/>
          </a:xfrm>
          <a:prstGeom prst="rect">
            <a:avLst/>
          </a:prstGeom>
        </p:spPr>
      </p:pic>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45" y="4007025"/>
            <a:ext cx="3265300" cy="2197832"/>
          </a:xfrm>
          <a:prstGeom prst="rect">
            <a:avLst/>
          </a:prstGeom>
        </p:spPr>
      </p:pic>
      <p:sp>
        <p:nvSpPr>
          <p:cNvPr id="8" name="כותרת 1"/>
          <p:cNvSpPr txBox="1">
            <a:spLocks/>
          </p:cNvSpPr>
          <p:nvPr/>
        </p:nvSpPr>
        <p:spPr>
          <a:xfrm>
            <a:off x="6371328" y="4816939"/>
            <a:ext cx="1372498" cy="1552689"/>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spc="0" dirty="0" smtClean="0">
                <a:solidFill>
                  <a:schemeClr val="tx1"/>
                </a:solidFill>
              </a:rPr>
              <a:t>משפחת</a:t>
            </a:r>
          </a:p>
          <a:p>
            <a:pPr algn="ctr"/>
            <a:r>
              <a:rPr lang="he-IL" sz="3200" spc="0" dirty="0" smtClean="0">
                <a:solidFill>
                  <a:schemeClr val="tx1"/>
                </a:solidFill>
              </a:rPr>
              <a:t>חולי</a:t>
            </a:r>
            <a:endParaRPr lang="he-IL" sz="3200" spc="0" dirty="0">
              <a:solidFill>
                <a:schemeClr val="tx1"/>
              </a:solidFill>
            </a:endParaRPr>
          </a:p>
        </p:txBody>
      </p:sp>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43" y="194011"/>
            <a:ext cx="5762738" cy="3712971"/>
          </a:xfrm>
          <a:prstGeom prst="rect">
            <a:avLst/>
          </a:prstGeom>
        </p:spPr>
      </p:pic>
      <p:pic>
        <p:nvPicPr>
          <p:cNvPr id="3" name="תמונה 2"/>
          <p:cNvPicPr>
            <a:picLocks noChangeAspect="1"/>
          </p:cNvPicPr>
          <p:nvPr/>
        </p:nvPicPr>
        <p:blipFill rotWithShape="1">
          <a:blip r:embed="rId5">
            <a:extLst>
              <a:ext uri="{28A0092B-C50C-407E-A947-70E740481C1C}">
                <a14:useLocalDpi xmlns:a14="http://schemas.microsoft.com/office/drawing/2010/main" val="0"/>
              </a:ext>
            </a:extLst>
          </a:blip>
          <a:srcRect l="5837" t="4647" r="2268" b="20577"/>
          <a:stretch/>
        </p:blipFill>
        <p:spPr>
          <a:xfrm>
            <a:off x="6109856" y="194011"/>
            <a:ext cx="5912428" cy="3779156"/>
          </a:xfrm>
          <a:prstGeom prst="rect">
            <a:avLst/>
          </a:prstGeom>
        </p:spPr>
      </p:pic>
      <p:pic>
        <p:nvPicPr>
          <p:cNvPr id="4" name="תמונה 3"/>
          <p:cNvPicPr>
            <a:picLocks noChangeAspect="1"/>
          </p:cNvPicPr>
          <p:nvPr/>
        </p:nvPicPr>
        <p:blipFill rotWithShape="1">
          <a:blip r:embed="rId6">
            <a:extLst>
              <a:ext uri="{28A0092B-C50C-407E-A947-70E740481C1C}">
                <a14:useLocalDpi xmlns:a14="http://schemas.microsoft.com/office/drawing/2010/main" val="0"/>
              </a:ext>
            </a:extLst>
          </a:blip>
          <a:srcRect l="6345" t="6706" r="2561" b="7887"/>
          <a:stretch/>
        </p:blipFill>
        <p:spPr>
          <a:xfrm>
            <a:off x="8146473" y="4013655"/>
            <a:ext cx="3875810" cy="2678079"/>
          </a:xfrm>
          <a:prstGeom prst="rect">
            <a:avLst/>
          </a:prstGeom>
        </p:spPr>
      </p:pic>
      <p:sp>
        <p:nvSpPr>
          <p:cNvPr id="7" name="מציין מיקום של מספר שקופית 6"/>
          <p:cNvSpPr>
            <a:spLocks noGrp="1"/>
          </p:cNvSpPr>
          <p:nvPr>
            <p:ph type="sldNum" sz="quarter" idx="12"/>
          </p:nvPr>
        </p:nvSpPr>
        <p:spPr/>
        <p:txBody>
          <a:bodyPr/>
          <a:lstStyle/>
          <a:p>
            <a:fld id="{6D22F896-40B5-4ADD-8801-0D06FADFA095}" type="slidenum">
              <a:rPr lang="en-US" smtClean="0"/>
              <a:pPr/>
              <a:t>10</a:t>
            </a:fld>
            <a:endParaRPr lang="en-US" dirty="0"/>
          </a:p>
        </p:txBody>
      </p:sp>
      <p:grpSp>
        <p:nvGrpSpPr>
          <p:cNvPr id="9" name="קבוצה 8"/>
          <p:cNvGrpSpPr/>
          <p:nvPr/>
        </p:nvGrpSpPr>
        <p:grpSpPr>
          <a:xfrm>
            <a:off x="-233265" y="6310677"/>
            <a:ext cx="2317101" cy="961053"/>
            <a:chOff x="-233265" y="6310677"/>
            <a:chExt cx="2317101" cy="961053"/>
          </a:xfrm>
        </p:grpSpPr>
        <p:sp>
          <p:nvSpPr>
            <p:cNvPr id="10" name="מלבן מעוגל 9"/>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141703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0797" y="1103437"/>
            <a:ext cx="3490405" cy="5002914"/>
          </a:xfrm>
        </p:spPr>
      </p:pic>
      <p:sp>
        <p:nvSpPr>
          <p:cNvPr id="4" name="מציין מיקום של מספר שקופית 3"/>
          <p:cNvSpPr>
            <a:spLocks noGrp="1"/>
          </p:cNvSpPr>
          <p:nvPr>
            <p:ph type="sldNum" sz="quarter" idx="12"/>
          </p:nvPr>
        </p:nvSpPr>
        <p:spPr/>
        <p:txBody>
          <a:bodyPr/>
          <a:lstStyle/>
          <a:p>
            <a:fld id="{6D22F896-40B5-4ADD-8801-0D06FADFA095}" type="slidenum">
              <a:rPr lang="en-US" smtClean="0"/>
              <a:t>11</a:t>
            </a:fld>
            <a:endParaRPr lang="en-US" dirty="0"/>
          </a:p>
        </p:txBody>
      </p:sp>
      <p:sp>
        <p:nvSpPr>
          <p:cNvPr id="6" name="כותרת 1"/>
          <p:cNvSpPr txBox="1">
            <a:spLocks/>
          </p:cNvSpPr>
          <p:nvPr/>
        </p:nvSpPr>
        <p:spPr>
          <a:xfrm>
            <a:off x="0" y="260014"/>
            <a:ext cx="12192000" cy="593425"/>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הספר "משה – זה הסיפור"</a:t>
            </a:r>
            <a:endParaRPr lang="en-US" sz="3200" b="1" spc="0" dirty="0">
              <a:solidFill>
                <a:schemeClr val="tx1"/>
              </a:solidFill>
            </a:endParaRPr>
          </a:p>
        </p:txBody>
      </p:sp>
    </p:spTree>
    <p:extLst>
      <p:ext uri="{BB962C8B-B14F-4D97-AF65-F5344CB8AC3E}">
        <p14:creationId xmlns:p14="http://schemas.microsoft.com/office/powerpoint/2010/main" val="25634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טבלה 4"/>
          <p:cNvGraphicFramePr>
            <a:graphicFrameLocks noGrp="1"/>
          </p:cNvGraphicFramePr>
          <p:nvPr/>
        </p:nvGraphicFramePr>
        <p:xfrm>
          <a:off x="1120775" y="3864134"/>
          <a:ext cx="10233024" cy="274320"/>
        </p:xfrm>
        <a:graphic>
          <a:graphicData uri="http://schemas.openxmlformats.org/drawingml/2006/table">
            <a:tbl>
              <a:tblPr/>
              <a:tblGrid>
                <a:gridCol w="5116512"/>
                <a:gridCol w="5116512"/>
              </a:tblGrid>
              <a:tr h="274320">
                <a:tc>
                  <a:txBody>
                    <a:bodyPr/>
                    <a:lstStyle/>
                    <a:p>
                      <a:endParaRPr lang="he-IL" sz="1800"/>
                    </a:p>
                  </a:txBody>
                  <a:tcPr marL="0" marR="0" marT="0" marB="0" anchor="ctr">
                    <a:lnL>
                      <a:noFill/>
                    </a:lnL>
                    <a:lnR>
                      <a:noFill/>
                    </a:lnR>
                    <a:lnT>
                      <a:noFill/>
                    </a:lnT>
                    <a:lnB>
                      <a:noFill/>
                    </a:lnB>
                  </a:tcPr>
                </a:tc>
                <a:tc>
                  <a:txBody>
                    <a:bodyPr/>
                    <a:lstStyle/>
                    <a:p>
                      <a:endParaRPr lang="he-IL" sz="1800"/>
                    </a:p>
                  </a:txBody>
                  <a:tcPr marL="0" marR="0" marT="0" marB="0" anchor="ctr">
                    <a:lnL>
                      <a:noFill/>
                    </a:lnL>
                    <a:lnR>
                      <a:noFill/>
                    </a:lnR>
                    <a:lnT>
                      <a:noFill/>
                    </a:lnT>
                    <a:lnB>
                      <a:noFill/>
                    </a:lnB>
                  </a:tcPr>
                </a:tc>
              </a:tr>
            </a:tbl>
          </a:graphicData>
        </a:graphic>
      </p:graphicFrame>
      <p:pic>
        <p:nvPicPr>
          <p:cNvPr id="1026" name="Picture 2" descr="https://mail.google.com/mail/u/0/images/cleardo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345281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2" name="כותרת 1"/>
          <p:cNvSpPr txBox="1">
            <a:spLocks/>
          </p:cNvSpPr>
          <p:nvPr/>
        </p:nvSpPr>
        <p:spPr>
          <a:xfrm>
            <a:off x="0" y="260015"/>
            <a:ext cx="12192000" cy="554798"/>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a:solidFill>
                  <a:schemeClr val="tx1"/>
                </a:solidFill>
              </a:rPr>
              <a:t>תאריכים עיקריים בתהליך האישי שלי להתנדבות מלאה בנושא </a:t>
            </a:r>
            <a:r>
              <a:rPr lang="en-US" sz="3200" b="1" spc="0" dirty="0" err="1">
                <a:solidFill>
                  <a:schemeClr val="tx1"/>
                </a:solidFill>
              </a:rPr>
              <a:t>jrj</a:t>
            </a:r>
            <a:endParaRPr lang="en-US" sz="3200" b="1" spc="0" dirty="0">
              <a:solidFill>
                <a:schemeClr val="tx1"/>
              </a:solidFill>
            </a:endParaRPr>
          </a:p>
        </p:txBody>
      </p:sp>
      <p:sp>
        <p:nvSpPr>
          <p:cNvPr id="6" name="Rectangle 3"/>
          <p:cNvSpPr>
            <a:spLocks noChangeArrowheads="1"/>
          </p:cNvSpPr>
          <p:nvPr/>
        </p:nvSpPr>
        <p:spPr bwMode="auto">
          <a:xfrm>
            <a:off x="486209" y="894089"/>
            <a:ext cx="518812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2013 - טקס JRJ ראשון</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lang="he-IL" altLang="he-IL" sz="2000" dirty="0" smtClean="0">
                <a:latin typeface="Assistant" panose="00000500000000000000" pitchFamily="2" charset="-79"/>
                <a:cs typeface="Assistant" panose="00000500000000000000" pitchFamily="2" charset="-79"/>
              </a:rPr>
              <a:t>2013 – מועצת נגידי "בני ברית" בוושינגטון</a:t>
            </a:r>
            <a:endPar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endParaRP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2014 - יעקב מאסטרו ז"ל.</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2015 - הקמת האתר JRJ.</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2015 - הרצאת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jrj</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 ראשונה.</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2016 - טקס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דייזי</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 ואסתר ז"ל.</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2016 - תחילת הפקת הסרט "הכרה".</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lang="he-IL" altLang="he-IL" sz="2000" dirty="0" smtClean="0">
                <a:latin typeface="Assistant" panose="00000500000000000000" pitchFamily="2" charset="-79"/>
                <a:cs typeface="Assistant" panose="00000500000000000000" pitchFamily="2" charset="-79"/>
              </a:rPr>
              <a:t>2017 – סגן נשיא עולמי </a:t>
            </a:r>
            <a:r>
              <a:rPr lang="he-IL" altLang="he-IL" sz="2000" dirty="0" err="1" smtClean="0">
                <a:latin typeface="Assistant" panose="00000500000000000000" pitchFamily="2" charset="-79"/>
                <a:cs typeface="Assistant" panose="00000500000000000000" pitchFamily="2" charset="-79"/>
              </a:rPr>
              <a:t>בועידה</a:t>
            </a:r>
            <a:r>
              <a:rPr lang="he-IL" altLang="he-IL" sz="2000" dirty="0" smtClean="0">
                <a:latin typeface="Assistant" panose="00000500000000000000" pitchFamily="2" charset="-79"/>
                <a:cs typeface="Assistant" panose="00000500000000000000" pitchFamily="2" charset="-79"/>
              </a:rPr>
              <a:t> עולמית בפראג</a:t>
            </a:r>
            <a:endPar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endParaRP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2019 - "מפעל חיים" ISQ.</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2022 - פרמיירת הסרט המלא בסינמטק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י"ם</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2022 - היכל התרבות ראשל"צ - הסרט המלא + הפקת השיר  "גיבורי השואה".</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2023 - "פורום שפיגל" אונ' בר אילן (ברכת פרופ' ג'ודי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באומל</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-שוורץ).</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2024 - כנס "תנועות הנוער בהונגריה" - ברכת נשיא המדינה מר יצחק הרצוג.</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2025 - השלמת 4 JRJ צפון אפריקה: מרוקו, אלג'יריה, תוניסיה ולוב.</a:t>
            </a:r>
          </a:p>
        </p:txBody>
      </p:sp>
      <p:sp>
        <p:nvSpPr>
          <p:cNvPr id="11" name="Rectangle 3"/>
          <p:cNvSpPr>
            <a:spLocks noChangeArrowheads="1"/>
          </p:cNvSpPr>
          <p:nvPr/>
        </p:nvSpPr>
        <p:spPr bwMode="auto">
          <a:xfrm>
            <a:off x="5477069" y="740202"/>
            <a:ext cx="5638313"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21.12.1944 - בלינסון.</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1950 - דוד יצחק ז"ל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בצ"מ</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1963 -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גיום</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 לצה"ל.</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1980 -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רע"נ</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 איכות חיל קשר.</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1985 - סמנכ"ל איכות</a:t>
            </a:r>
            <a:r>
              <a:rPr lang="he-IL" altLang="he-IL" sz="2000" dirty="0">
                <a:latin typeface="Assistant" panose="00000500000000000000" pitchFamily="2" charset="-79"/>
                <a:cs typeface="Assistant" panose="00000500000000000000" pitchFamily="2" charset="-79"/>
              </a:rPr>
              <a:t> </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מוטורולה ישראל.</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1991 - פורום מנהלים - חיים רוט ז"ל במוטורולה. ילד הולנדי שניצל בידי יהודי. </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1996 - יו"ר כנס איכות בינ"ל - בנייני האומה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י"ם</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 1,200 משתתפים!!!</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1998 - מזכיר ועדת איכות תאגיד מוטורולה עולמית.</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1999 - יו"ר האיגוד הישראלי לאיכות: ISQ.</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2000 - ספר "משה-זה הסיפור".</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2000 - ספר COPQ עברית.</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2001 "מדד המצוינות הלאומית" באתר </a:t>
            </a:r>
            <a:r>
              <a:rPr kumimoji="0" lang="he-IL" altLang="he-IL" sz="2000" b="0" i="0" u="none" strike="noStrike" cap="none" normalizeH="0" baseline="0" dirty="0" err="1" smtClean="0">
                <a:ln>
                  <a:noFill/>
                </a:ln>
                <a:effectLst/>
                <a:latin typeface="Assistant" panose="00000500000000000000" pitchFamily="2" charset="-79"/>
                <a:cs typeface="Assistant" panose="00000500000000000000" pitchFamily="2" charset="-79"/>
              </a:rPr>
              <a:t>הלמ"ס</a:t>
            </a: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a:t>
            </a:r>
          </a:p>
          <a:p>
            <a:pPr marL="342900" marR="0" lvl="0" indent="-342900" algn="r" defTabSz="914400" rtl="1"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rPr>
              <a:t>2004 - ספר CLOE אנגלית. אמזון. מרוקו, אלג'יריה, תוניסיה ולוב.</a:t>
            </a:r>
          </a:p>
          <a:p>
            <a:pPr marL="342900" lvl="0" indent="-342900" algn="r" defTabSz="914400" rtl="1" eaLnBrk="0" fontAlgn="base" hangingPunct="0">
              <a:spcBef>
                <a:spcPct val="0"/>
              </a:spcBef>
              <a:spcAft>
                <a:spcPct val="0"/>
              </a:spcAft>
              <a:buFont typeface="Wingdings" panose="05000000000000000000" pitchFamily="2" charset="2"/>
              <a:buChar char="v"/>
            </a:pPr>
            <a:r>
              <a:rPr lang="he-IL" altLang="he-IL" sz="2000" dirty="0">
                <a:latin typeface="Assistant" panose="00000500000000000000" pitchFamily="2" charset="-79"/>
                <a:cs typeface="Assistant" panose="00000500000000000000" pitchFamily="2" charset="-79"/>
              </a:rPr>
              <a:t>2006 - נשיא לשכת ב"ב "צבר".</a:t>
            </a:r>
          </a:p>
          <a:p>
            <a:pPr marL="342900" lvl="0" indent="-342900" algn="r" defTabSz="914400" rtl="1" eaLnBrk="0" fontAlgn="base" hangingPunct="0">
              <a:spcBef>
                <a:spcPct val="0"/>
              </a:spcBef>
              <a:spcAft>
                <a:spcPct val="0"/>
              </a:spcAft>
              <a:buFont typeface="Wingdings" panose="05000000000000000000" pitchFamily="2" charset="2"/>
              <a:buChar char="v"/>
            </a:pPr>
            <a:r>
              <a:rPr lang="he-IL" altLang="he-IL" sz="2000" dirty="0">
                <a:latin typeface="Assistant" panose="00000500000000000000" pitchFamily="2" charset="-79"/>
                <a:cs typeface="Assistant" panose="00000500000000000000" pitchFamily="2" charset="-79"/>
              </a:rPr>
              <a:t>2008 - ספר CLOE סינית</a:t>
            </a:r>
            <a:r>
              <a:rPr lang="he-IL" altLang="he-IL" sz="2000" dirty="0" smtClean="0">
                <a:latin typeface="Assistant" panose="00000500000000000000" pitchFamily="2" charset="-79"/>
                <a:cs typeface="Assistant" panose="00000500000000000000" pitchFamily="2" charset="-79"/>
              </a:rPr>
              <a:t>.</a:t>
            </a:r>
          </a:p>
          <a:p>
            <a:pPr marL="342900" lvl="0" indent="-342900" algn="r" defTabSz="914400" rtl="1" eaLnBrk="0" fontAlgn="base" hangingPunct="0">
              <a:spcBef>
                <a:spcPct val="0"/>
              </a:spcBef>
              <a:spcAft>
                <a:spcPct val="0"/>
              </a:spcAft>
              <a:buFont typeface="Wingdings" panose="05000000000000000000" pitchFamily="2" charset="2"/>
              <a:buChar char="v"/>
            </a:pPr>
            <a:r>
              <a:rPr lang="he-IL" altLang="he-IL" sz="2000" dirty="0" smtClean="0">
                <a:latin typeface="Assistant" panose="00000500000000000000" pitchFamily="2" charset="-79"/>
                <a:cs typeface="Assistant" panose="00000500000000000000" pitchFamily="2" charset="-79"/>
              </a:rPr>
              <a:t>2009 – ראיון בערוץ הכנסת 99</a:t>
            </a:r>
            <a:endParaRPr lang="he-IL" altLang="he-IL" sz="2000" dirty="0">
              <a:latin typeface="Assistant" panose="00000500000000000000" pitchFamily="2" charset="-79"/>
              <a:cs typeface="Assistant" panose="00000500000000000000" pitchFamily="2" charset="-79"/>
            </a:endParaRPr>
          </a:p>
          <a:p>
            <a:pPr marR="0" lvl="0" algn="r" defTabSz="914400" rtl="1" eaLnBrk="0" fontAlgn="base" latinLnBrk="0" hangingPunct="0">
              <a:lnSpc>
                <a:spcPct val="100000"/>
              </a:lnSpc>
              <a:spcBef>
                <a:spcPct val="0"/>
              </a:spcBef>
              <a:spcAft>
                <a:spcPct val="0"/>
              </a:spcAft>
              <a:buClrTx/>
              <a:buSzTx/>
              <a:tabLst/>
            </a:pPr>
            <a:endParaRPr kumimoji="0" lang="he-IL" altLang="he-IL" sz="2000" b="0" i="0" u="none" strike="noStrike" cap="none" normalizeH="0" baseline="0" dirty="0" smtClean="0">
              <a:ln>
                <a:noFill/>
              </a:ln>
              <a:effectLst/>
              <a:latin typeface="Assistant" panose="00000500000000000000" pitchFamily="2" charset="-79"/>
              <a:cs typeface="Assistant" panose="00000500000000000000" pitchFamily="2" charset="-79"/>
            </a:endParaRPr>
          </a:p>
        </p:txBody>
      </p:sp>
      <p:sp>
        <p:nvSpPr>
          <p:cNvPr id="8" name="מציין מיקום של מספר שקופית 7"/>
          <p:cNvSpPr>
            <a:spLocks noGrp="1"/>
          </p:cNvSpPr>
          <p:nvPr>
            <p:ph type="sldNum" sz="quarter" idx="12"/>
          </p:nvPr>
        </p:nvSpPr>
        <p:spPr/>
        <p:txBody>
          <a:bodyPr/>
          <a:lstStyle/>
          <a:p>
            <a:fld id="{6D22F896-40B5-4ADD-8801-0D06FADFA095}" type="slidenum">
              <a:rPr lang="en-US" smtClean="0"/>
              <a:t>12</a:t>
            </a:fld>
            <a:endParaRPr lang="en-US" dirty="0"/>
          </a:p>
        </p:txBody>
      </p:sp>
      <p:grpSp>
        <p:nvGrpSpPr>
          <p:cNvPr id="9" name="קבוצה 8"/>
          <p:cNvGrpSpPr/>
          <p:nvPr/>
        </p:nvGrpSpPr>
        <p:grpSpPr>
          <a:xfrm>
            <a:off x="-233265" y="6310677"/>
            <a:ext cx="2317101" cy="961053"/>
            <a:chOff x="-233265" y="6310677"/>
            <a:chExt cx="2317101" cy="961053"/>
          </a:xfrm>
        </p:grpSpPr>
        <p:sp>
          <p:nvSpPr>
            <p:cNvPr id="10" name="מלבן מעוגל 9"/>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769127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מהדורות: עברית - 2000</a:t>
            </a:r>
            <a:r>
              <a:rPr lang="he-IL" sz="2800" dirty="0">
                <a:solidFill>
                  <a:schemeClr val="tx1"/>
                </a:solidFill>
                <a:latin typeface="Assistant" panose="00000500000000000000" pitchFamily="2" charset="-79"/>
                <a:cs typeface="Assistant" panose="00000500000000000000" pitchFamily="2" charset="-79"/>
              </a:rPr>
              <a:t>, </a:t>
            </a:r>
            <a:r>
              <a:rPr lang="he-IL" sz="2800" dirty="0" smtClean="0">
                <a:solidFill>
                  <a:schemeClr val="tx1"/>
                </a:solidFill>
                <a:latin typeface="Assistant" panose="00000500000000000000" pitchFamily="2" charset="-79"/>
                <a:cs typeface="Assistant" panose="00000500000000000000" pitchFamily="2" charset="-79"/>
              </a:rPr>
              <a:t>אנגלית - 2004 וסינית </a:t>
            </a:r>
            <a:r>
              <a:rPr lang="he-IL" sz="2800" dirty="0">
                <a:solidFill>
                  <a:schemeClr val="tx1"/>
                </a:solidFill>
                <a:latin typeface="Assistant" panose="00000500000000000000" pitchFamily="2" charset="-79"/>
                <a:cs typeface="Assistant" panose="00000500000000000000" pitchFamily="2" charset="-79"/>
              </a:rPr>
              <a:t>2008</a:t>
            </a:r>
          </a:p>
        </p:txBody>
      </p:sp>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493" y="914400"/>
            <a:ext cx="3437622" cy="4996543"/>
          </a:xfrm>
          <a:prstGeom prst="rect">
            <a:avLst/>
          </a:prstGeom>
        </p:spPr>
      </p:pic>
      <p:sp>
        <p:nvSpPr>
          <p:cNvPr id="4" name="מציין מיקום של מספר שקופית 3"/>
          <p:cNvSpPr>
            <a:spLocks noGrp="1"/>
          </p:cNvSpPr>
          <p:nvPr>
            <p:ph type="sldNum" sz="quarter" idx="12"/>
          </p:nvPr>
        </p:nvSpPr>
        <p:spPr/>
        <p:txBody>
          <a:bodyPr/>
          <a:lstStyle/>
          <a:p>
            <a:fld id="{6D22F896-40B5-4ADD-8801-0D06FADFA095}" type="slidenum">
              <a:rPr lang="en-US" smtClean="0"/>
              <a:t>13</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8" name="כותרת 1"/>
          <p:cNvSpPr txBox="1">
            <a:spLocks/>
          </p:cNvSpPr>
          <p:nvPr/>
        </p:nvSpPr>
        <p:spPr>
          <a:xfrm>
            <a:off x="-65314" y="260015"/>
            <a:ext cx="12257314" cy="554798"/>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מה המחיר לחוסר מידע וחוסר מצוינות?</a:t>
            </a:r>
            <a:endParaRPr lang="en-US" sz="3200" b="1" spc="0" dirty="0">
              <a:solidFill>
                <a:schemeClr val="tx1"/>
              </a:solidFill>
            </a:endParaRPr>
          </a:p>
        </p:txBody>
      </p:sp>
      <p:pic>
        <p:nvPicPr>
          <p:cNvPr id="9" name="תמונה 8"/>
          <p:cNvPicPr>
            <a:picLocks noChangeAspect="1"/>
          </p:cNvPicPr>
          <p:nvPr/>
        </p:nvPicPr>
        <p:blipFill rotWithShape="1">
          <a:blip r:embed="rId4">
            <a:extLst>
              <a:ext uri="{28A0092B-C50C-407E-A947-70E740481C1C}">
                <a14:useLocalDpi xmlns:a14="http://schemas.microsoft.com/office/drawing/2010/main" val="0"/>
              </a:ext>
            </a:extLst>
          </a:blip>
          <a:srcRect l="1832" t="1323" r="51190" b="2705"/>
          <a:stretch/>
        </p:blipFill>
        <p:spPr>
          <a:xfrm>
            <a:off x="8135988" y="890015"/>
            <a:ext cx="3438144" cy="5023105"/>
          </a:xfrm>
          <a:prstGeom prst="rect">
            <a:avLst/>
          </a:prstGeom>
        </p:spPr>
      </p:pic>
      <p:pic>
        <p:nvPicPr>
          <p:cNvPr id="10" name="תמונה 9"/>
          <p:cNvPicPr>
            <a:picLocks noChangeAspect="1"/>
          </p:cNvPicPr>
          <p:nvPr/>
        </p:nvPicPr>
        <p:blipFill rotWithShape="1">
          <a:blip r:embed="rId5">
            <a:extLst>
              <a:ext uri="{28A0092B-C50C-407E-A947-70E740481C1C}">
                <a14:useLocalDpi xmlns:a14="http://schemas.microsoft.com/office/drawing/2010/main" val="0"/>
              </a:ext>
            </a:extLst>
          </a:blip>
          <a:srcRect l="1180" t="2312" r="50254" b="2044"/>
          <a:stretch/>
        </p:blipFill>
        <p:spPr>
          <a:xfrm>
            <a:off x="549574" y="890014"/>
            <a:ext cx="3565046" cy="5020929"/>
          </a:xfrm>
          <a:prstGeom prst="rect">
            <a:avLst/>
          </a:prstGeom>
        </p:spPr>
      </p:pic>
    </p:spTree>
    <p:extLst>
      <p:ext uri="{BB962C8B-B14F-4D97-AF65-F5344CB8AC3E}">
        <p14:creationId xmlns:p14="http://schemas.microsoft.com/office/powerpoint/2010/main" val="872989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6D22F896-40B5-4ADD-8801-0D06FADFA095}" type="slidenum">
              <a:rPr lang="en-US" smtClean="0"/>
              <a:t>14</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8" name="כותרת 1"/>
          <p:cNvSpPr txBox="1">
            <a:spLocks/>
          </p:cNvSpPr>
          <p:nvPr/>
        </p:nvSpPr>
        <p:spPr>
          <a:xfrm>
            <a:off x="-65314" y="260015"/>
            <a:ext cx="12257314" cy="554798"/>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סימני מסחר</a:t>
            </a:r>
            <a:endParaRPr lang="en-US" sz="3200" b="1" spc="0" dirty="0">
              <a:solidFill>
                <a:schemeClr val="tx1"/>
              </a:solidFill>
            </a:endParaRPr>
          </a:p>
        </p:txBody>
      </p:sp>
      <p:grpSp>
        <p:nvGrpSpPr>
          <p:cNvPr id="23" name="קבוצה 22"/>
          <p:cNvGrpSpPr/>
          <p:nvPr/>
        </p:nvGrpSpPr>
        <p:grpSpPr>
          <a:xfrm>
            <a:off x="219808" y="1781967"/>
            <a:ext cx="11739928" cy="3082360"/>
            <a:chOff x="1120696" y="814813"/>
            <a:chExt cx="10839040" cy="2845829"/>
          </a:xfrm>
        </p:grpSpPr>
        <p:pic>
          <p:nvPicPr>
            <p:cNvPr id="18" name="תמונה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696" y="814813"/>
              <a:ext cx="2139446" cy="2845829"/>
            </a:xfrm>
            <a:prstGeom prst="rect">
              <a:avLst/>
            </a:prstGeom>
          </p:spPr>
        </p:pic>
        <p:pic>
          <p:nvPicPr>
            <p:cNvPr id="19" name="תמונה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371" y="814813"/>
              <a:ext cx="1975648" cy="2845829"/>
            </a:xfrm>
            <a:prstGeom prst="rect">
              <a:avLst/>
            </a:prstGeom>
          </p:spPr>
        </p:pic>
        <p:pic>
          <p:nvPicPr>
            <p:cNvPr id="20" name="תמונה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356" y="814813"/>
              <a:ext cx="1984037" cy="2845829"/>
            </a:xfrm>
            <a:prstGeom prst="rect">
              <a:avLst/>
            </a:prstGeom>
          </p:spPr>
        </p:pic>
        <p:pic>
          <p:nvPicPr>
            <p:cNvPr id="21" name="תמונה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730" y="814813"/>
              <a:ext cx="1998540" cy="2845829"/>
            </a:xfrm>
            <a:prstGeom prst="rect">
              <a:avLst/>
            </a:prstGeom>
          </p:spPr>
        </p:pic>
        <p:pic>
          <p:nvPicPr>
            <p:cNvPr id="22" name="תמונה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5499" y="814813"/>
              <a:ext cx="2244237" cy="2845829"/>
            </a:xfrm>
            <a:prstGeom prst="rect">
              <a:avLst/>
            </a:prstGeom>
          </p:spPr>
        </p:pic>
      </p:grpSp>
    </p:spTree>
    <p:extLst>
      <p:ext uri="{BB962C8B-B14F-4D97-AF65-F5344CB8AC3E}">
        <p14:creationId xmlns:p14="http://schemas.microsoft.com/office/powerpoint/2010/main" val="3312636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6D22F896-40B5-4ADD-8801-0D06FADFA095}" type="slidenum">
              <a:rPr lang="en-US" smtClean="0"/>
              <a:t>15</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8" name="כותרת 1"/>
          <p:cNvSpPr txBox="1">
            <a:spLocks/>
          </p:cNvSpPr>
          <p:nvPr/>
        </p:nvSpPr>
        <p:spPr>
          <a:xfrm>
            <a:off x="-65314" y="260015"/>
            <a:ext cx="12257314" cy="554798"/>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סקר מותגים</a:t>
            </a:r>
            <a:endParaRPr lang="en-US" sz="3200" b="1" spc="0" dirty="0">
              <a:solidFill>
                <a:schemeClr val="tx1"/>
              </a:solidFill>
            </a:endParaRPr>
          </a:p>
        </p:txBody>
      </p:sp>
      <p:pic>
        <p:nvPicPr>
          <p:cNvPr id="2" name="תמונה 1"/>
          <p:cNvPicPr>
            <a:picLocks noChangeAspect="1"/>
          </p:cNvPicPr>
          <p:nvPr/>
        </p:nvPicPr>
        <p:blipFill>
          <a:blip r:embed="rId3"/>
          <a:stretch>
            <a:fillRect/>
          </a:stretch>
        </p:blipFill>
        <p:spPr>
          <a:xfrm>
            <a:off x="6095999" y="985946"/>
            <a:ext cx="5815541" cy="4759385"/>
          </a:xfrm>
          <a:prstGeom prst="rect">
            <a:avLst/>
          </a:prstGeom>
        </p:spPr>
      </p:pic>
      <p:pic>
        <p:nvPicPr>
          <p:cNvPr id="3" name="תמונה 2"/>
          <p:cNvPicPr>
            <a:picLocks noChangeAspect="1"/>
          </p:cNvPicPr>
          <p:nvPr/>
        </p:nvPicPr>
        <p:blipFill rotWithShape="1">
          <a:blip r:embed="rId4"/>
          <a:srcRect t="7874" r="9682"/>
          <a:stretch/>
        </p:blipFill>
        <p:spPr>
          <a:xfrm>
            <a:off x="217714" y="985946"/>
            <a:ext cx="5736772" cy="4759385"/>
          </a:xfrm>
          <a:prstGeom prst="rect">
            <a:avLst/>
          </a:prstGeom>
        </p:spPr>
      </p:pic>
    </p:spTree>
    <p:extLst>
      <p:ext uri="{BB962C8B-B14F-4D97-AF65-F5344CB8AC3E}">
        <p14:creationId xmlns:p14="http://schemas.microsoft.com/office/powerpoint/2010/main" val="4084504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6D22F896-40B5-4ADD-8801-0D06FADFA095}" type="slidenum">
              <a:rPr lang="en-US" smtClean="0"/>
              <a:t>16</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8" name="כותרת 1"/>
          <p:cNvSpPr txBox="1">
            <a:spLocks/>
          </p:cNvSpPr>
          <p:nvPr/>
        </p:nvSpPr>
        <p:spPr>
          <a:xfrm>
            <a:off x="-65314" y="260015"/>
            <a:ext cx="12257314" cy="554798"/>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מדד </a:t>
            </a:r>
            <a:r>
              <a:rPr lang="he-IL" sz="3200" b="1" spc="0" dirty="0" err="1" smtClean="0">
                <a:solidFill>
                  <a:schemeClr val="tx1"/>
                </a:solidFill>
              </a:rPr>
              <a:t>המצויינות</a:t>
            </a:r>
            <a:r>
              <a:rPr lang="he-IL" sz="3200" b="1" spc="0" dirty="0" smtClean="0">
                <a:solidFill>
                  <a:schemeClr val="tx1"/>
                </a:solidFill>
              </a:rPr>
              <a:t> הלאומי</a:t>
            </a:r>
            <a:endParaRPr lang="en-US" sz="3200" b="1" spc="0" dirty="0">
              <a:solidFill>
                <a:schemeClr val="tx1"/>
              </a:solidFill>
            </a:endParaRPr>
          </a:p>
        </p:txBody>
      </p:sp>
      <p:pic>
        <p:nvPicPr>
          <p:cNvPr id="9" name="תמונה 8"/>
          <p:cNvPicPr>
            <a:picLocks noChangeAspect="1"/>
          </p:cNvPicPr>
          <p:nvPr/>
        </p:nvPicPr>
        <p:blipFill>
          <a:blip r:embed="rId3"/>
          <a:stretch>
            <a:fillRect/>
          </a:stretch>
        </p:blipFill>
        <p:spPr>
          <a:xfrm>
            <a:off x="6599492" y="945697"/>
            <a:ext cx="4591022" cy="5010150"/>
          </a:xfrm>
          <a:prstGeom prst="rect">
            <a:avLst/>
          </a:prstGeom>
        </p:spPr>
      </p:pic>
      <p:pic>
        <p:nvPicPr>
          <p:cNvPr id="10" name="תמונה 9"/>
          <p:cNvPicPr>
            <a:picLocks noChangeAspect="1"/>
          </p:cNvPicPr>
          <p:nvPr/>
        </p:nvPicPr>
        <p:blipFill>
          <a:blip r:embed="rId4"/>
          <a:stretch>
            <a:fillRect/>
          </a:stretch>
        </p:blipFill>
        <p:spPr>
          <a:xfrm>
            <a:off x="990600" y="945697"/>
            <a:ext cx="5363964" cy="5022928"/>
          </a:xfrm>
          <a:prstGeom prst="rect">
            <a:avLst/>
          </a:prstGeom>
        </p:spPr>
      </p:pic>
    </p:spTree>
    <p:extLst>
      <p:ext uri="{BB962C8B-B14F-4D97-AF65-F5344CB8AC3E}">
        <p14:creationId xmlns:p14="http://schemas.microsoft.com/office/powerpoint/2010/main" val="1655384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6D22F896-40B5-4ADD-8801-0D06FADFA095}" type="slidenum">
              <a:rPr lang="en-US" smtClean="0"/>
              <a:t>17</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8" name="כותרת 1"/>
          <p:cNvSpPr txBox="1">
            <a:spLocks/>
          </p:cNvSpPr>
          <p:nvPr/>
        </p:nvSpPr>
        <p:spPr>
          <a:xfrm>
            <a:off x="0" y="260015"/>
            <a:ext cx="12192000" cy="550155"/>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מדד שחיתות השלטון</a:t>
            </a:r>
            <a:endParaRPr lang="en-US" sz="3200" b="1" spc="0" dirty="0">
              <a:solidFill>
                <a:schemeClr val="tx1"/>
              </a:solidFill>
            </a:endParaRPr>
          </a:p>
        </p:txBody>
      </p:sp>
      <p:pic>
        <p:nvPicPr>
          <p:cNvPr id="10" name="Picture 3" descr="C:\Users\User\Desktop\SKM_C224e16051012403_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81" y="1353565"/>
            <a:ext cx="7632050" cy="41823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User\Desktop\galvin.jpg"/>
          <p:cNvPicPr>
            <a:picLocks noChangeAspect="1" noChangeArrowheads="1"/>
          </p:cNvPicPr>
          <p:nvPr/>
        </p:nvPicPr>
        <p:blipFill rotWithShape="1">
          <a:blip r:embed="rId4">
            <a:extLst>
              <a:ext uri="{28A0092B-C50C-407E-A947-70E740481C1C}">
                <a14:useLocalDpi xmlns:a14="http://schemas.microsoft.com/office/drawing/2010/main" val="0"/>
              </a:ext>
            </a:extLst>
          </a:blip>
          <a:srcRect l="31278" t="12037" r="16956" b="25701"/>
          <a:stretch/>
        </p:blipFill>
        <p:spPr bwMode="auto">
          <a:xfrm>
            <a:off x="8503320" y="1294554"/>
            <a:ext cx="2850480" cy="424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12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1391724" y="855843"/>
            <a:ext cx="9601200" cy="540237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7" name="Text Box 1072"/>
          <p:cNvSpPr txBox="1">
            <a:spLocks noChangeArrowheads="1"/>
          </p:cNvSpPr>
          <p:nvPr/>
        </p:nvSpPr>
        <p:spPr bwMode="auto">
          <a:xfrm>
            <a:off x="6729442" y="1327787"/>
            <a:ext cx="329609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fontAlgn="b" hangingPunct="1">
              <a:spcBef>
                <a:spcPct val="0"/>
              </a:spcBef>
              <a:buFontTx/>
              <a:buNone/>
            </a:pPr>
            <a:r>
              <a:rPr lang="en-US" altLang="he-IL" sz="1400" b="1" u="sng" dirty="0">
                <a:solidFill>
                  <a:schemeClr val="bg1"/>
                </a:solidFill>
                <a:latin typeface="Bookman Old Style" pitchFamily="18" charset="0"/>
                <a:cs typeface="Times New Roman" pitchFamily="18" charset="0"/>
              </a:rPr>
              <a:t>% Increase / Improve</a:t>
            </a:r>
          </a:p>
          <a:p>
            <a:pPr algn="l" rtl="0" eaLnBrk="1" fontAlgn="b" hangingPunct="1">
              <a:spcBef>
                <a:spcPct val="0"/>
              </a:spcBef>
              <a:buFontTx/>
              <a:buNone/>
            </a:pPr>
            <a:r>
              <a:rPr lang="en-US" altLang="he-IL" sz="1400" dirty="0">
                <a:solidFill>
                  <a:schemeClr val="bg1"/>
                </a:solidFill>
                <a:cs typeface="Times New Roman" pitchFamily="18" charset="0"/>
              </a:rPr>
              <a:t>   </a:t>
            </a:r>
            <a:endParaRPr lang="en-US" altLang="he-IL" sz="1400" dirty="0">
              <a:solidFill>
                <a:schemeClr val="bg1"/>
              </a:solidFill>
              <a:latin typeface="MS Sans Serif" charset="0"/>
              <a:cs typeface="Times New Roman" pitchFamily="18" charset="0"/>
            </a:endParaRP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A(%) = (96-95)/95 * 100 = 1.0526%</a:t>
            </a: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B(%) = (97-96)/96 * 100 = 1.0417%</a:t>
            </a: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C(%) = (98-97)/97 * 100 = 1.0309%</a:t>
            </a: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D(%) = (99-98)/98 * 100 = 1.0204%</a:t>
            </a:r>
            <a:endParaRPr lang="en-US" altLang="he-IL" sz="1400" dirty="0">
              <a:solidFill>
                <a:schemeClr val="bg1"/>
              </a:solidFill>
              <a:cs typeface="Times New Roman" pitchFamily="18" charset="0"/>
            </a:endParaRPr>
          </a:p>
        </p:txBody>
      </p:sp>
      <p:sp>
        <p:nvSpPr>
          <p:cNvPr id="4" name="מציין מיקום של מספר שקופית 3"/>
          <p:cNvSpPr>
            <a:spLocks noGrp="1"/>
          </p:cNvSpPr>
          <p:nvPr>
            <p:ph type="sldNum" sz="quarter" idx="12"/>
          </p:nvPr>
        </p:nvSpPr>
        <p:spPr/>
        <p:txBody>
          <a:bodyPr/>
          <a:lstStyle/>
          <a:p>
            <a:fld id="{6D22F896-40B5-4ADD-8801-0D06FADFA095}" type="slidenum">
              <a:rPr lang="en-US" smtClean="0"/>
              <a:t>18</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8" name="כותרת 1"/>
          <p:cNvSpPr txBox="1">
            <a:spLocks/>
          </p:cNvSpPr>
          <p:nvPr/>
        </p:nvSpPr>
        <p:spPr>
          <a:xfrm>
            <a:off x="0" y="260015"/>
            <a:ext cx="12192000" cy="550155"/>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חוסר מצוינות בהשוואה למצוינות</a:t>
            </a:r>
            <a:endParaRPr lang="en-US" sz="3200" b="1" spc="0" dirty="0">
              <a:solidFill>
                <a:schemeClr val="tx1"/>
              </a:solidFill>
            </a:endParaRPr>
          </a:p>
        </p:txBody>
      </p:sp>
      <p:sp>
        <p:nvSpPr>
          <p:cNvPr id="9" name="AutoShape 1026"/>
          <p:cNvSpPr>
            <a:spLocks noChangeArrowheads="1"/>
          </p:cNvSpPr>
          <p:nvPr/>
        </p:nvSpPr>
        <p:spPr bwMode="auto">
          <a:xfrm>
            <a:off x="1733410" y="1349905"/>
            <a:ext cx="4579937" cy="2436812"/>
          </a:xfrm>
          <a:prstGeom prst="roundRect">
            <a:avLst>
              <a:gd name="adj" fmla="val 2412"/>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round/>
                <a:headEnd/>
                <a:tailEnd/>
              </a14:hiddenLine>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ctr" eaLnBrk="1" hangingPunct="1">
              <a:spcBef>
                <a:spcPct val="0"/>
              </a:spcBef>
              <a:buFontTx/>
              <a:buNone/>
            </a:pPr>
            <a:endParaRPr lang="en-US" altLang="he-IL" sz="4800" dirty="0">
              <a:latin typeface="Times New Roman" pitchFamily="18" charset="0"/>
            </a:endParaRPr>
          </a:p>
        </p:txBody>
      </p:sp>
      <p:sp>
        <p:nvSpPr>
          <p:cNvPr id="13" name="Freeform 1028"/>
          <p:cNvSpPr>
            <a:spLocks/>
          </p:cNvSpPr>
          <p:nvPr/>
        </p:nvSpPr>
        <p:spPr bwMode="auto">
          <a:xfrm>
            <a:off x="2927380" y="2443800"/>
            <a:ext cx="3167062" cy="617537"/>
          </a:xfrm>
          <a:custGeom>
            <a:avLst/>
            <a:gdLst>
              <a:gd name="T0" fmla="*/ 0 w 1995"/>
              <a:gd name="T1" fmla="*/ 980339194 h 389"/>
              <a:gd name="T2" fmla="*/ 846772366 w 1995"/>
              <a:gd name="T3" fmla="*/ 0 h 389"/>
              <a:gd name="T4" fmla="*/ 2147483647 w 1995"/>
              <a:gd name="T5" fmla="*/ 0 h 389"/>
              <a:gd name="T6" fmla="*/ 2147483647 w 1995"/>
              <a:gd name="T7" fmla="*/ 980339194 h 389"/>
              <a:gd name="T8" fmla="*/ 0 w 1995"/>
              <a:gd name="T9" fmla="*/ 980339194 h 3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5" h="389">
                <a:moveTo>
                  <a:pt x="0" y="389"/>
                </a:moveTo>
                <a:lnTo>
                  <a:pt x="336" y="0"/>
                </a:lnTo>
                <a:lnTo>
                  <a:pt x="1995" y="0"/>
                </a:lnTo>
                <a:lnTo>
                  <a:pt x="1659" y="389"/>
                </a:lnTo>
                <a:lnTo>
                  <a:pt x="0" y="389"/>
                </a:ln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14" name="Freeform 1029"/>
          <p:cNvSpPr>
            <a:spLocks/>
          </p:cNvSpPr>
          <p:nvPr/>
        </p:nvSpPr>
        <p:spPr bwMode="auto">
          <a:xfrm>
            <a:off x="2927380" y="1286512"/>
            <a:ext cx="533400" cy="1774825"/>
          </a:xfrm>
          <a:custGeom>
            <a:avLst/>
            <a:gdLst>
              <a:gd name="T0" fmla="*/ 0 w 336"/>
              <a:gd name="T1" fmla="*/ 2147483647 h 1118"/>
              <a:gd name="T2" fmla="*/ 0 w 336"/>
              <a:gd name="T3" fmla="*/ 980341575 h 1118"/>
              <a:gd name="T4" fmla="*/ 846772500 w 336"/>
              <a:gd name="T5" fmla="*/ 0 h 1118"/>
              <a:gd name="T6" fmla="*/ 846772500 w 336"/>
              <a:gd name="T7" fmla="*/ 1837194700 h 1118"/>
              <a:gd name="T8" fmla="*/ 0 w 336"/>
              <a:gd name="T9" fmla="*/ 2147483647 h 1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118">
                <a:moveTo>
                  <a:pt x="0" y="1118"/>
                </a:moveTo>
                <a:lnTo>
                  <a:pt x="0" y="389"/>
                </a:lnTo>
                <a:lnTo>
                  <a:pt x="336" y="0"/>
                </a:lnTo>
                <a:lnTo>
                  <a:pt x="336" y="729"/>
                </a:lnTo>
                <a:lnTo>
                  <a:pt x="0" y="1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15" name="Rectangle 1030"/>
          <p:cNvSpPr>
            <a:spLocks noChangeArrowheads="1"/>
          </p:cNvSpPr>
          <p:nvPr/>
        </p:nvSpPr>
        <p:spPr bwMode="auto">
          <a:xfrm>
            <a:off x="3460780" y="1286512"/>
            <a:ext cx="2633662" cy="1157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ctr" eaLnBrk="1" hangingPunct="1">
              <a:spcBef>
                <a:spcPct val="0"/>
              </a:spcBef>
              <a:buFontTx/>
              <a:buNone/>
            </a:pPr>
            <a:endParaRPr lang="en-US" altLang="he-IL" sz="4800" dirty="0">
              <a:latin typeface="Times New Roman" pitchFamily="18" charset="0"/>
            </a:endParaRPr>
          </a:p>
        </p:txBody>
      </p:sp>
      <p:sp>
        <p:nvSpPr>
          <p:cNvPr id="16" name="Freeform 1031"/>
          <p:cNvSpPr>
            <a:spLocks/>
          </p:cNvSpPr>
          <p:nvPr/>
        </p:nvSpPr>
        <p:spPr bwMode="auto">
          <a:xfrm>
            <a:off x="2927380" y="2443800"/>
            <a:ext cx="3167062" cy="617537"/>
          </a:xfrm>
          <a:custGeom>
            <a:avLst/>
            <a:gdLst>
              <a:gd name="T0" fmla="*/ 0 w 552"/>
              <a:gd name="T1" fmla="*/ 2147483647 h 142"/>
              <a:gd name="T2" fmla="*/ 2147483647 w 552"/>
              <a:gd name="T3" fmla="*/ 0 h 142"/>
              <a:gd name="T4" fmla="*/ 2147483647 w 552"/>
              <a:gd name="T5" fmla="*/ 0 h 142"/>
              <a:gd name="T6" fmla="*/ 0 60000 65536"/>
              <a:gd name="T7" fmla="*/ 0 60000 65536"/>
              <a:gd name="T8" fmla="*/ 0 60000 65536"/>
            </a:gdLst>
            <a:ahLst/>
            <a:cxnLst>
              <a:cxn ang="T6">
                <a:pos x="T0" y="T1"/>
              </a:cxn>
              <a:cxn ang="T7">
                <a:pos x="T2" y="T3"/>
              </a:cxn>
              <a:cxn ang="T8">
                <a:pos x="T4" y="T5"/>
              </a:cxn>
            </a:cxnLst>
            <a:rect l="0" t="0" r="r" b="b"/>
            <a:pathLst>
              <a:path w="552" h="142">
                <a:moveTo>
                  <a:pt x="0" y="142"/>
                </a:moveTo>
                <a:lnTo>
                  <a:pt x="93" y="0"/>
                </a:lnTo>
                <a:lnTo>
                  <a:pt x="55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17" name="Freeform 1032"/>
          <p:cNvSpPr>
            <a:spLocks/>
          </p:cNvSpPr>
          <p:nvPr/>
        </p:nvSpPr>
        <p:spPr bwMode="auto">
          <a:xfrm>
            <a:off x="2927380" y="2213612"/>
            <a:ext cx="3167062" cy="612775"/>
          </a:xfrm>
          <a:custGeom>
            <a:avLst/>
            <a:gdLst>
              <a:gd name="T0" fmla="*/ 0 w 552"/>
              <a:gd name="T1" fmla="*/ 2147483647 h 141"/>
              <a:gd name="T2" fmla="*/ 2147483647 w 552"/>
              <a:gd name="T3" fmla="*/ 0 h 141"/>
              <a:gd name="T4" fmla="*/ 2147483647 w 552"/>
              <a:gd name="T5" fmla="*/ 0 h 141"/>
              <a:gd name="T6" fmla="*/ 0 60000 65536"/>
              <a:gd name="T7" fmla="*/ 0 60000 65536"/>
              <a:gd name="T8" fmla="*/ 0 60000 65536"/>
            </a:gdLst>
            <a:ahLst/>
            <a:cxnLst>
              <a:cxn ang="T6">
                <a:pos x="T0" y="T1"/>
              </a:cxn>
              <a:cxn ang="T7">
                <a:pos x="T2" y="T3"/>
              </a:cxn>
              <a:cxn ang="T8">
                <a:pos x="T4" y="T5"/>
              </a:cxn>
            </a:cxnLst>
            <a:rect l="0" t="0" r="r" b="b"/>
            <a:pathLst>
              <a:path w="552" h="141">
                <a:moveTo>
                  <a:pt x="0" y="141"/>
                </a:moveTo>
                <a:lnTo>
                  <a:pt x="93" y="0"/>
                </a:lnTo>
                <a:lnTo>
                  <a:pt x="55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18" name="Freeform 1033"/>
          <p:cNvSpPr>
            <a:spLocks/>
          </p:cNvSpPr>
          <p:nvPr/>
        </p:nvSpPr>
        <p:spPr bwMode="auto">
          <a:xfrm>
            <a:off x="2927380" y="1983425"/>
            <a:ext cx="3167062" cy="612775"/>
          </a:xfrm>
          <a:custGeom>
            <a:avLst/>
            <a:gdLst>
              <a:gd name="T0" fmla="*/ 0 w 552"/>
              <a:gd name="T1" fmla="*/ 2147483647 h 141"/>
              <a:gd name="T2" fmla="*/ 2147483647 w 552"/>
              <a:gd name="T3" fmla="*/ 0 h 141"/>
              <a:gd name="T4" fmla="*/ 2147483647 w 552"/>
              <a:gd name="T5" fmla="*/ 0 h 141"/>
              <a:gd name="T6" fmla="*/ 0 60000 65536"/>
              <a:gd name="T7" fmla="*/ 0 60000 65536"/>
              <a:gd name="T8" fmla="*/ 0 60000 65536"/>
            </a:gdLst>
            <a:ahLst/>
            <a:cxnLst>
              <a:cxn ang="T6">
                <a:pos x="T0" y="T1"/>
              </a:cxn>
              <a:cxn ang="T7">
                <a:pos x="T2" y="T3"/>
              </a:cxn>
              <a:cxn ang="T8">
                <a:pos x="T4" y="T5"/>
              </a:cxn>
            </a:cxnLst>
            <a:rect l="0" t="0" r="r" b="b"/>
            <a:pathLst>
              <a:path w="552" h="141">
                <a:moveTo>
                  <a:pt x="0" y="141"/>
                </a:moveTo>
                <a:lnTo>
                  <a:pt x="93" y="0"/>
                </a:lnTo>
                <a:lnTo>
                  <a:pt x="55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19" name="Freeform 1034"/>
          <p:cNvSpPr>
            <a:spLocks/>
          </p:cNvSpPr>
          <p:nvPr/>
        </p:nvSpPr>
        <p:spPr bwMode="auto">
          <a:xfrm>
            <a:off x="2927380" y="1751650"/>
            <a:ext cx="3167062" cy="614362"/>
          </a:xfrm>
          <a:custGeom>
            <a:avLst/>
            <a:gdLst>
              <a:gd name="T0" fmla="*/ 0 w 552"/>
              <a:gd name="T1" fmla="*/ 2147483647 h 141"/>
              <a:gd name="T2" fmla="*/ 2147483647 w 552"/>
              <a:gd name="T3" fmla="*/ 0 h 141"/>
              <a:gd name="T4" fmla="*/ 2147483647 w 552"/>
              <a:gd name="T5" fmla="*/ 0 h 141"/>
              <a:gd name="T6" fmla="*/ 0 60000 65536"/>
              <a:gd name="T7" fmla="*/ 0 60000 65536"/>
              <a:gd name="T8" fmla="*/ 0 60000 65536"/>
            </a:gdLst>
            <a:ahLst/>
            <a:cxnLst>
              <a:cxn ang="T6">
                <a:pos x="T0" y="T1"/>
              </a:cxn>
              <a:cxn ang="T7">
                <a:pos x="T2" y="T3"/>
              </a:cxn>
              <a:cxn ang="T8">
                <a:pos x="T4" y="T5"/>
              </a:cxn>
            </a:cxnLst>
            <a:rect l="0" t="0" r="r" b="b"/>
            <a:pathLst>
              <a:path w="552" h="141">
                <a:moveTo>
                  <a:pt x="0" y="141"/>
                </a:moveTo>
                <a:lnTo>
                  <a:pt x="93" y="0"/>
                </a:lnTo>
                <a:lnTo>
                  <a:pt x="55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0" name="Freeform 1035"/>
          <p:cNvSpPr>
            <a:spLocks/>
          </p:cNvSpPr>
          <p:nvPr/>
        </p:nvSpPr>
        <p:spPr bwMode="auto">
          <a:xfrm>
            <a:off x="2927380" y="1521462"/>
            <a:ext cx="3167062" cy="614363"/>
          </a:xfrm>
          <a:custGeom>
            <a:avLst/>
            <a:gdLst>
              <a:gd name="T0" fmla="*/ 0 w 552"/>
              <a:gd name="T1" fmla="*/ 2147483647 h 141"/>
              <a:gd name="T2" fmla="*/ 2147483647 w 552"/>
              <a:gd name="T3" fmla="*/ 0 h 141"/>
              <a:gd name="T4" fmla="*/ 2147483647 w 552"/>
              <a:gd name="T5" fmla="*/ 0 h 141"/>
              <a:gd name="T6" fmla="*/ 0 60000 65536"/>
              <a:gd name="T7" fmla="*/ 0 60000 65536"/>
              <a:gd name="T8" fmla="*/ 0 60000 65536"/>
            </a:gdLst>
            <a:ahLst/>
            <a:cxnLst>
              <a:cxn ang="T6">
                <a:pos x="T0" y="T1"/>
              </a:cxn>
              <a:cxn ang="T7">
                <a:pos x="T2" y="T3"/>
              </a:cxn>
              <a:cxn ang="T8">
                <a:pos x="T4" y="T5"/>
              </a:cxn>
            </a:cxnLst>
            <a:rect l="0" t="0" r="r" b="b"/>
            <a:pathLst>
              <a:path w="552" h="141">
                <a:moveTo>
                  <a:pt x="0" y="141"/>
                </a:moveTo>
                <a:lnTo>
                  <a:pt x="93" y="0"/>
                </a:lnTo>
                <a:lnTo>
                  <a:pt x="55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1" name="Freeform 1036"/>
          <p:cNvSpPr>
            <a:spLocks/>
          </p:cNvSpPr>
          <p:nvPr/>
        </p:nvSpPr>
        <p:spPr bwMode="auto">
          <a:xfrm>
            <a:off x="2927380" y="1286512"/>
            <a:ext cx="3167062" cy="617538"/>
          </a:xfrm>
          <a:custGeom>
            <a:avLst/>
            <a:gdLst>
              <a:gd name="T0" fmla="*/ 0 w 552"/>
              <a:gd name="T1" fmla="*/ 2147483647 h 142"/>
              <a:gd name="T2" fmla="*/ 2147483647 w 552"/>
              <a:gd name="T3" fmla="*/ 0 h 142"/>
              <a:gd name="T4" fmla="*/ 2147483647 w 552"/>
              <a:gd name="T5" fmla="*/ 0 h 142"/>
              <a:gd name="T6" fmla="*/ 0 60000 65536"/>
              <a:gd name="T7" fmla="*/ 0 60000 65536"/>
              <a:gd name="T8" fmla="*/ 0 60000 65536"/>
            </a:gdLst>
            <a:ahLst/>
            <a:cxnLst>
              <a:cxn ang="T6">
                <a:pos x="T0" y="T1"/>
              </a:cxn>
              <a:cxn ang="T7">
                <a:pos x="T2" y="T3"/>
              </a:cxn>
              <a:cxn ang="T8">
                <a:pos x="T4" y="T5"/>
              </a:cxn>
            </a:cxnLst>
            <a:rect l="0" t="0" r="r" b="b"/>
            <a:pathLst>
              <a:path w="552" h="142">
                <a:moveTo>
                  <a:pt x="0" y="142"/>
                </a:moveTo>
                <a:lnTo>
                  <a:pt x="93" y="0"/>
                </a:lnTo>
                <a:lnTo>
                  <a:pt x="55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2" name="Freeform 1037"/>
          <p:cNvSpPr>
            <a:spLocks/>
          </p:cNvSpPr>
          <p:nvPr/>
        </p:nvSpPr>
        <p:spPr bwMode="auto">
          <a:xfrm>
            <a:off x="2927380" y="2443800"/>
            <a:ext cx="3167062" cy="617537"/>
          </a:xfrm>
          <a:custGeom>
            <a:avLst/>
            <a:gdLst>
              <a:gd name="T0" fmla="*/ 2147483647 w 1995"/>
              <a:gd name="T1" fmla="*/ 0 h 389"/>
              <a:gd name="T2" fmla="*/ 2147483647 w 1995"/>
              <a:gd name="T3" fmla="*/ 980339194 h 389"/>
              <a:gd name="T4" fmla="*/ 0 w 1995"/>
              <a:gd name="T5" fmla="*/ 980339194 h 389"/>
              <a:gd name="T6" fmla="*/ 846772366 w 1995"/>
              <a:gd name="T7" fmla="*/ 0 h 389"/>
              <a:gd name="T8" fmla="*/ 2147483647 w 1995"/>
              <a:gd name="T9" fmla="*/ 0 h 3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5" h="389">
                <a:moveTo>
                  <a:pt x="1995" y="0"/>
                </a:moveTo>
                <a:lnTo>
                  <a:pt x="1659" y="389"/>
                </a:lnTo>
                <a:lnTo>
                  <a:pt x="0" y="389"/>
                </a:lnTo>
                <a:lnTo>
                  <a:pt x="336" y="0"/>
                </a:lnTo>
                <a:lnTo>
                  <a:pt x="199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3" name="Freeform 1038"/>
          <p:cNvSpPr>
            <a:spLocks/>
          </p:cNvSpPr>
          <p:nvPr/>
        </p:nvSpPr>
        <p:spPr bwMode="auto">
          <a:xfrm>
            <a:off x="2927380" y="1286512"/>
            <a:ext cx="533400" cy="1774825"/>
          </a:xfrm>
          <a:custGeom>
            <a:avLst/>
            <a:gdLst>
              <a:gd name="T0" fmla="*/ 0 w 336"/>
              <a:gd name="T1" fmla="*/ 2147483647 h 1118"/>
              <a:gd name="T2" fmla="*/ 0 w 336"/>
              <a:gd name="T3" fmla="*/ 980341575 h 1118"/>
              <a:gd name="T4" fmla="*/ 846772500 w 336"/>
              <a:gd name="T5" fmla="*/ 0 h 1118"/>
              <a:gd name="T6" fmla="*/ 846772500 w 336"/>
              <a:gd name="T7" fmla="*/ 1837194700 h 1118"/>
              <a:gd name="T8" fmla="*/ 0 w 336"/>
              <a:gd name="T9" fmla="*/ 2147483647 h 1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118">
                <a:moveTo>
                  <a:pt x="0" y="1118"/>
                </a:moveTo>
                <a:lnTo>
                  <a:pt x="0" y="389"/>
                </a:lnTo>
                <a:lnTo>
                  <a:pt x="336" y="0"/>
                </a:lnTo>
                <a:lnTo>
                  <a:pt x="336" y="729"/>
                </a:lnTo>
                <a:lnTo>
                  <a:pt x="0" y="1118"/>
                </a:lnTo>
                <a:close/>
              </a:path>
            </a:pathLst>
          </a:custGeom>
          <a:noFill/>
          <a:ln w="63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4" name="Rectangle 1039"/>
          <p:cNvSpPr>
            <a:spLocks noChangeArrowheads="1"/>
          </p:cNvSpPr>
          <p:nvPr/>
        </p:nvSpPr>
        <p:spPr bwMode="auto">
          <a:xfrm>
            <a:off x="3460780" y="1286512"/>
            <a:ext cx="2633662" cy="1157288"/>
          </a:xfrm>
          <a:prstGeom prst="rect">
            <a:avLst/>
          </a:prstGeom>
          <a:noFill/>
          <a:ln w="635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ctr" eaLnBrk="1" hangingPunct="1">
              <a:spcBef>
                <a:spcPct val="0"/>
              </a:spcBef>
              <a:buFontTx/>
              <a:buNone/>
            </a:pPr>
            <a:endParaRPr lang="en-US" altLang="he-IL" sz="4800" dirty="0">
              <a:latin typeface="Times New Roman" pitchFamily="18" charset="0"/>
            </a:endParaRPr>
          </a:p>
        </p:txBody>
      </p:sp>
      <p:sp>
        <p:nvSpPr>
          <p:cNvPr id="25" name="Freeform 1040"/>
          <p:cNvSpPr>
            <a:spLocks/>
          </p:cNvSpPr>
          <p:nvPr/>
        </p:nvSpPr>
        <p:spPr bwMode="auto">
          <a:xfrm>
            <a:off x="3087717" y="2631125"/>
            <a:ext cx="741363" cy="244475"/>
          </a:xfrm>
          <a:custGeom>
            <a:avLst/>
            <a:gdLst>
              <a:gd name="T0" fmla="*/ 839213391 w 467"/>
              <a:gd name="T1" fmla="*/ 388104063 h 154"/>
              <a:gd name="T2" fmla="*/ 1176914556 w 467"/>
              <a:gd name="T3" fmla="*/ 0 h 154"/>
              <a:gd name="T4" fmla="*/ 337701165 w 467"/>
              <a:gd name="T5" fmla="*/ 0 h 154"/>
              <a:gd name="T6" fmla="*/ 0 w 467"/>
              <a:gd name="T7" fmla="*/ 388104063 h 154"/>
              <a:gd name="T8" fmla="*/ 839213391 w 467"/>
              <a:gd name="T9" fmla="*/ 388104063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7" h="154">
                <a:moveTo>
                  <a:pt x="333" y="154"/>
                </a:moveTo>
                <a:lnTo>
                  <a:pt x="467" y="0"/>
                </a:lnTo>
                <a:lnTo>
                  <a:pt x="134" y="0"/>
                </a:lnTo>
                <a:lnTo>
                  <a:pt x="0" y="154"/>
                </a:lnTo>
                <a:lnTo>
                  <a:pt x="333" y="154"/>
                </a:lnTo>
                <a:close/>
              </a:path>
            </a:pathLst>
          </a:custGeom>
          <a:solidFill>
            <a:srgbClr val="0000B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6" name="Rectangle 1041"/>
          <p:cNvSpPr>
            <a:spLocks noChangeArrowheads="1"/>
          </p:cNvSpPr>
          <p:nvPr/>
        </p:nvSpPr>
        <p:spPr bwMode="auto">
          <a:xfrm>
            <a:off x="3443317" y="2505712"/>
            <a:ext cx="101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 Antiqua" pitchFamily="18" charset="0"/>
                <a:cs typeface="Times New Roman" pitchFamily="18" charset="0"/>
              </a:rPr>
              <a:t>95</a:t>
            </a:r>
            <a:endParaRPr lang="en-US" altLang="he-IL" sz="2400" dirty="0">
              <a:latin typeface="Times New Roman" pitchFamily="18" charset="0"/>
              <a:cs typeface="Times New Roman" pitchFamily="18" charset="0"/>
            </a:endParaRPr>
          </a:p>
        </p:txBody>
      </p:sp>
      <p:sp>
        <p:nvSpPr>
          <p:cNvPr id="27" name="Freeform 1042"/>
          <p:cNvSpPr>
            <a:spLocks/>
          </p:cNvSpPr>
          <p:nvPr/>
        </p:nvSpPr>
        <p:spPr bwMode="auto">
          <a:xfrm>
            <a:off x="4103717" y="2431100"/>
            <a:ext cx="252413" cy="444500"/>
          </a:xfrm>
          <a:custGeom>
            <a:avLst/>
            <a:gdLst>
              <a:gd name="T0" fmla="*/ 63004825 w 159"/>
              <a:gd name="T1" fmla="*/ 705643750 h 280"/>
              <a:gd name="T2" fmla="*/ 0 w 159"/>
              <a:gd name="T3" fmla="*/ 289818763 h 280"/>
              <a:gd name="T4" fmla="*/ 254537079 w 159"/>
              <a:gd name="T5" fmla="*/ 0 h 280"/>
              <a:gd name="T6" fmla="*/ 400706431 w 159"/>
              <a:gd name="T7" fmla="*/ 317539688 h 280"/>
              <a:gd name="T8" fmla="*/ 63004825 w 159"/>
              <a:gd name="T9" fmla="*/ 705643750 h 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80">
                <a:moveTo>
                  <a:pt x="25" y="280"/>
                </a:moveTo>
                <a:lnTo>
                  <a:pt x="0" y="115"/>
                </a:lnTo>
                <a:lnTo>
                  <a:pt x="101" y="0"/>
                </a:lnTo>
                <a:lnTo>
                  <a:pt x="159" y="126"/>
                </a:lnTo>
                <a:lnTo>
                  <a:pt x="25" y="280"/>
                </a:lnTo>
                <a:close/>
              </a:path>
            </a:pathLst>
          </a:custGeom>
          <a:solidFill>
            <a:srgbClr val="000080"/>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8" name="Freeform 1043"/>
          <p:cNvSpPr>
            <a:spLocks/>
          </p:cNvSpPr>
          <p:nvPr/>
        </p:nvSpPr>
        <p:spPr bwMode="auto">
          <a:xfrm>
            <a:off x="3616355" y="2613662"/>
            <a:ext cx="527050" cy="261938"/>
          </a:xfrm>
          <a:custGeom>
            <a:avLst/>
            <a:gdLst>
              <a:gd name="T0" fmla="*/ 0 w 332"/>
              <a:gd name="T1" fmla="*/ 415827369 h 165"/>
              <a:gd name="T2" fmla="*/ 146169063 w 332"/>
              <a:gd name="T3" fmla="*/ 0 h 165"/>
              <a:gd name="T4" fmla="*/ 773688763 w 332"/>
              <a:gd name="T5" fmla="*/ 0 h 165"/>
              <a:gd name="T6" fmla="*/ 836691875 w 332"/>
              <a:gd name="T7" fmla="*/ 415827369 h 165"/>
              <a:gd name="T8" fmla="*/ 0 w 332"/>
              <a:gd name="T9" fmla="*/ 415827369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165">
                <a:moveTo>
                  <a:pt x="0" y="165"/>
                </a:moveTo>
                <a:lnTo>
                  <a:pt x="58" y="0"/>
                </a:lnTo>
                <a:lnTo>
                  <a:pt x="307" y="0"/>
                </a:lnTo>
                <a:lnTo>
                  <a:pt x="332" y="165"/>
                </a:lnTo>
                <a:lnTo>
                  <a:pt x="0" y="165"/>
                </a:lnTo>
                <a:close/>
              </a:path>
            </a:pathLst>
          </a:custGeom>
          <a:solidFill>
            <a:srgbClr val="0000F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29" name="Freeform 1044"/>
          <p:cNvSpPr>
            <a:spLocks/>
          </p:cNvSpPr>
          <p:nvPr/>
        </p:nvSpPr>
        <p:spPr bwMode="auto">
          <a:xfrm>
            <a:off x="3708430" y="2431100"/>
            <a:ext cx="555625" cy="182562"/>
          </a:xfrm>
          <a:custGeom>
            <a:avLst/>
            <a:gdLst>
              <a:gd name="T0" fmla="*/ 627519700 w 350"/>
              <a:gd name="T1" fmla="*/ 289816381 h 115"/>
              <a:gd name="T2" fmla="*/ 882054688 w 350"/>
              <a:gd name="T3" fmla="*/ 0 h 115"/>
              <a:gd name="T4" fmla="*/ 254536575 w 350"/>
              <a:gd name="T5" fmla="*/ 0 h 115"/>
              <a:gd name="T6" fmla="*/ 0 w 350"/>
              <a:gd name="T7" fmla="*/ 289816381 h 115"/>
              <a:gd name="T8" fmla="*/ 627519700 w 350"/>
              <a:gd name="T9" fmla="*/ 289816381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0" h="115">
                <a:moveTo>
                  <a:pt x="249" y="115"/>
                </a:moveTo>
                <a:lnTo>
                  <a:pt x="350" y="0"/>
                </a:lnTo>
                <a:lnTo>
                  <a:pt x="101" y="0"/>
                </a:lnTo>
                <a:lnTo>
                  <a:pt x="0" y="115"/>
                </a:lnTo>
                <a:lnTo>
                  <a:pt x="249" y="115"/>
                </a:lnTo>
                <a:close/>
              </a:path>
            </a:pathLst>
          </a:custGeom>
          <a:solidFill>
            <a:srgbClr val="0000B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30" name="Rectangle 1045"/>
          <p:cNvSpPr>
            <a:spLocks noChangeArrowheads="1"/>
          </p:cNvSpPr>
          <p:nvPr/>
        </p:nvSpPr>
        <p:spPr bwMode="auto">
          <a:xfrm>
            <a:off x="3914805" y="2304100"/>
            <a:ext cx="101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 Antiqua" pitchFamily="18" charset="0"/>
                <a:cs typeface="Times New Roman" pitchFamily="18" charset="0"/>
              </a:rPr>
              <a:t>96</a:t>
            </a:r>
            <a:endParaRPr lang="en-US" altLang="he-IL" sz="2400" dirty="0">
              <a:latin typeface="Times New Roman" pitchFamily="18" charset="0"/>
              <a:cs typeface="Times New Roman" pitchFamily="18" charset="0"/>
            </a:endParaRPr>
          </a:p>
        </p:txBody>
      </p:sp>
      <p:sp>
        <p:nvSpPr>
          <p:cNvPr id="31" name="Freeform 1046"/>
          <p:cNvSpPr>
            <a:spLocks/>
          </p:cNvSpPr>
          <p:nvPr/>
        </p:nvSpPr>
        <p:spPr bwMode="auto">
          <a:xfrm>
            <a:off x="4591080" y="2226312"/>
            <a:ext cx="287337" cy="649288"/>
          </a:xfrm>
          <a:custGeom>
            <a:avLst/>
            <a:gdLst>
              <a:gd name="T0" fmla="*/ 118446344 w 181"/>
              <a:gd name="T1" fmla="*/ 1030745494 h 409"/>
              <a:gd name="T2" fmla="*/ 0 w 181"/>
              <a:gd name="T3" fmla="*/ 201612655 h 409"/>
              <a:gd name="T4" fmla="*/ 163809077 w 181"/>
              <a:gd name="T5" fmla="*/ 0 h 409"/>
              <a:gd name="T6" fmla="*/ 456146694 w 181"/>
              <a:gd name="T7" fmla="*/ 642641132 h 409"/>
              <a:gd name="T8" fmla="*/ 118446344 w 181"/>
              <a:gd name="T9" fmla="*/ 1030745494 h 4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409">
                <a:moveTo>
                  <a:pt x="47" y="409"/>
                </a:moveTo>
                <a:lnTo>
                  <a:pt x="0" y="80"/>
                </a:lnTo>
                <a:lnTo>
                  <a:pt x="65" y="0"/>
                </a:lnTo>
                <a:lnTo>
                  <a:pt x="181" y="255"/>
                </a:lnTo>
                <a:lnTo>
                  <a:pt x="47" y="409"/>
                </a:lnTo>
                <a:close/>
              </a:path>
            </a:pathLst>
          </a:custGeom>
          <a:solidFill>
            <a:srgbClr val="000080"/>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32" name="Freeform 1047"/>
          <p:cNvSpPr>
            <a:spLocks/>
          </p:cNvSpPr>
          <p:nvPr/>
        </p:nvSpPr>
        <p:spPr bwMode="auto">
          <a:xfrm>
            <a:off x="4143405" y="2353312"/>
            <a:ext cx="522287" cy="522288"/>
          </a:xfrm>
          <a:custGeom>
            <a:avLst/>
            <a:gdLst>
              <a:gd name="T0" fmla="*/ 0 w 329"/>
              <a:gd name="T1" fmla="*/ 829132994 h 329"/>
              <a:gd name="T2" fmla="*/ 292337845 w 329"/>
              <a:gd name="T3" fmla="*/ 0 h 329"/>
              <a:gd name="T4" fmla="*/ 710683382 w 329"/>
              <a:gd name="T5" fmla="*/ 0 h 329"/>
              <a:gd name="T6" fmla="*/ 829129819 w 329"/>
              <a:gd name="T7" fmla="*/ 829132994 h 329"/>
              <a:gd name="T8" fmla="*/ 0 w 329"/>
              <a:gd name="T9" fmla="*/ 829132994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 h="329">
                <a:moveTo>
                  <a:pt x="0" y="329"/>
                </a:moveTo>
                <a:lnTo>
                  <a:pt x="116" y="0"/>
                </a:lnTo>
                <a:lnTo>
                  <a:pt x="282" y="0"/>
                </a:lnTo>
                <a:lnTo>
                  <a:pt x="329" y="329"/>
                </a:lnTo>
                <a:lnTo>
                  <a:pt x="0" y="329"/>
                </a:lnTo>
                <a:close/>
              </a:path>
            </a:pathLst>
          </a:custGeom>
          <a:solidFill>
            <a:srgbClr val="0000F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33" name="Freeform 1048"/>
          <p:cNvSpPr>
            <a:spLocks/>
          </p:cNvSpPr>
          <p:nvPr/>
        </p:nvSpPr>
        <p:spPr bwMode="auto">
          <a:xfrm>
            <a:off x="4327555" y="2226312"/>
            <a:ext cx="366712" cy="127000"/>
          </a:xfrm>
          <a:custGeom>
            <a:avLst/>
            <a:gdLst>
              <a:gd name="T0" fmla="*/ 418345367 w 231"/>
              <a:gd name="T1" fmla="*/ 201612500 h 80"/>
              <a:gd name="T2" fmla="*/ 582154506 w 231"/>
              <a:gd name="T3" fmla="*/ 0 h 80"/>
              <a:gd name="T4" fmla="*/ 163809139 w 231"/>
              <a:gd name="T5" fmla="*/ 0 h 80"/>
              <a:gd name="T6" fmla="*/ 0 w 231"/>
              <a:gd name="T7" fmla="*/ 201612500 h 80"/>
              <a:gd name="T8" fmla="*/ 418345367 w 231"/>
              <a:gd name="T9" fmla="*/ 20161250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 h="80">
                <a:moveTo>
                  <a:pt x="166" y="80"/>
                </a:moveTo>
                <a:lnTo>
                  <a:pt x="231" y="0"/>
                </a:lnTo>
                <a:lnTo>
                  <a:pt x="65" y="0"/>
                </a:lnTo>
                <a:lnTo>
                  <a:pt x="0" y="80"/>
                </a:lnTo>
                <a:lnTo>
                  <a:pt x="166" y="80"/>
                </a:lnTo>
                <a:close/>
              </a:path>
            </a:pathLst>
          </a:custGeom>
          <a:solidFill>
            <a:srgbClr val="0000B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34" name="Rectangle 1049"/>
          <p:cNvSpPr>
            <a:spLocks noChangeArrowheads="1"/>
          </p:cNvSpPr>
          <p:nvPr/>
        </p:nvSpPr>
        <p:spPr bwMode="auto">
          <a:xfrm>
            <a:off x="4459317" y="2086612"/>
            <a:ext cx="101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 Antiqua" pitchFamily="18" charset="0"/>
                <a:cs typeface="Times New Roman" pitchFamily="18" charset="0"/>
              </a:rPr>
              <a:t>97</a:t>
            </a:r>
            <a:endParaRPr lang="en-US" altLang="he-IL" sz="2400" dirty="0">
              <a:latin typeface="Times New Roman" pitchFamily="18" charset="0"/>
              <a:cs typeface="Times New Roman" pitchFamily="18" charset="0"/>
            </a:endParaRPr>
          </a:p>
        </p:txBody>
      </p:sp>
      <p:sp>
        <p:nvSpPr>
          <p:cNvPr id="35" name="Freeform 1050"/>
          <p:cNvSpPr>
            <a:spLocks/>
          </p:cNvSpPr>
          <p:nvPr/>
        </p:nvSpPr>
        <p:spPr bwMode="auto">
          <a:xfrm>
            <a:off x="5073680" y="2026287"/>
            <a:ext cx="333375" cy="849313"/>
          </a:xfrm>
          <a:custGeom>
            <a:avLst/>
            <a:gdLst>
              <a:gd name="T0" fmla="*/ 191531875 w 210"/>
              <a:gd name="T1" fmla="*/ 1348285181 h 535"/>
              <a:gd name="T2" fmla="*/ 0 w 210"/>
              <a:gd name="T3" fmla="*/ 95765994 h 535"/>
              <a:gd name="T4" fmla="*/ 90725625 w 210"/>
              <a:gd name="T5" fmla="*/ 0 h 535"/>
              <a:gd name="T6" fmla="*/ 529232813 w 210"/>
              <a:gd name="T7" fmla="*/ 960180890 h 535"/>
              <a:gd name="T8" fmla="*/ 191531875 w 210"/>
              <a:gd name="T9" fmla="*/ 1348285181 h 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535">
                <a:moveTo>
                  <a:pt x="76" y="535"/>
                </a:moveTo>
                <a:lnTo>
                  <a:pt x="0" y="38"/>
                </a:lnTo>
                <a:lnTo>
                  <a:pt x="36" y="0"/>
                </a:lnTo>
                <a:lnTo>
                  <a:pt x="210" y="381"/>
                </a:lnTo>
                <a:lnTo>
                  <a:pt x="76" y="535"/>
                </a:lnTo>
                <a:close/>
              </a:path>
            </a:pathLst>
          </a:custGeom>
          <a:solidFill>
            <a:srgbClr val="000080"/>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36" name="Freeform 1051"/>
          <p:cNvSpPr>
            <a:spLocks/>
          </p:cNvSpPr>
          <p:nvPr/>
        </p:nvSpPr>
        <p:spPr bwMode="auto">
          <a:xfrm>
            <a:off x="4665692" y="2086612"/>
            <a:ext cx="528638" cy="788988"/>
          </a:xfrm>
          <a:custGeom>
            <a:avLst/>
            <a:gdLst>
              <a:gd name="T0" fmla="*/ 0 w 333"/>
              <a:gd name="T1" fmla="*/ 1252519244 h 497"/>
              <a:gd name="T2" fmla="*/ 446068872 w 333"/>
              <a:gd name="T3" fmla="*/ 0 h 497"/>
              <a:gd name="T4" fmla="*/ 647681563 w 333"/>
              <a:gd name="T5" fmla="*/ 0 h 497"/>
              <a:gd name="T6" fmla="*/ 839213619 w 333"/>
              <a:gd name="T7" fmla="*/ 1252519244 h 497"/>
              <a:gd name="T8" fmla="*/ 0 w 333"/>
              <a:gd name="T9" fmla="*/ 1252519244 h 4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497">
                <a:moveTo>
                  <a:pt x="0" y="497"/>
                </a:moveTo>
                <a:lnTo>
                  <a:pt x="177" y="0"/>
                </a:lnTo>
                <a:lnTo>
                  <a:pt x="257" y="0"/>
                </a:lnTo>
                <a:lnTo>
                  <a:pt x="333" y="497"/>
                </a:lnTo>
                <a:lnTo>
                  <a:pt x="0" y="497"/>
                </a:lnTo>
                <a:close/>
              </a:path>
            </a:pathLst>
          </a:custGeom>
          <a:solidFill>
            <a:srgbClr val="0000F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37" name="Freeform 1052"/>
          <p:cNvSpPr>
            <a:spLocks/>
          </p:cNvSpPr>
          <p:nvPr/>
        </p:nvSpPr>
        <p:spPr bwMode="auto">
          <a:xfrm>
            <a:off x="4946680" y="2026287"/>
            <a:ext cx="184150" cy="60325"/>
          </a:xfrm>
          <a:custGeom>
            <a:avLst/>
            <a:gdLst>
              <a:gd name="T0" fmla="*/ 201612500 w 116"/>
              <a:gd name="T1" fmla="*/ 95765938 h 38"/>
              <a:gd name="T2" fmla="*/ 292338125 w 116"/>
              <a:gd name="T3" fmla="*/ 0 h 38"/>
              <a:gd name="T4" fmla="*/ 83165950 w 116"/>
              <a:gd name="T5" fmla="*/ 0 h 38"/>
              <a:gd name="T6" fmla="*/ 0 w 116"/>
              <a:gd name="T7" fmla="*/ 95765938 h 38"/>
              <a:gd name="T8" fmla="*/ 201612500 w 116"/>
              <a:gd name="T9" fmla="*/ 9576593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38">
                <a:moveTo>
                  <a:pt x="80" y="38"/>
                </a:moveTo>
                <a:lnTo>
                  <a:pt x="116" y="0"/>
                </a:lnTo>
                <a:lnTo>
                  <a:pt x="33" y="0"/>
                </a:lnTo>
                <a:lnTo>
                  <a:pt x="0" y="38"/>
                </a:lnTo>
                <a:lnTo>
                  <a:pt x="80" y="38"/>
                </a:lnTo>
                <a:close/>
              </a:path>
            </a:pathLst>
          </a:custGeom>
          <a:solidFill>
            <a:srgbClr val="0000B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38" name="Rectangle 1053"/>
          <p:cNvSpPr>
            <a:spLocks noChangeArrowheads="1"/>
          </p:cNvSpPr>
          <p:nvPr/>
        </p:nvSpPr>
        <p:spPr bwMode="auto">
          <a:xfrm>
            <a:off x="4976842" y="1891350"/>
            <a:ext cx="1016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 Antiqua" pitchFamily="18" charset="0"/>
                <a:cs typeface="Times New Roman" pitchFamily="18" charset="0"/>
              </a:rPr>
              <a:t>98</a:t>
            </a:r>
            <a:endParaRPr lang="en-US" altLang="he-IL" sz="2400" dirty="0">
              <a:latin typeface="Times New Roman" pitchFamily="18" charset="0"/>
              <a:cs typeface="Times New Roman" pitchFamily="18" charset="0"/>
            </a:endParaRPr>
          </a:p>
        </p:txBody>
      </p:sp>
      <p:sp>
        <p:nvSpPr>
          <p:cNvPr id="39" name="Freeform 1054"/>
          <p:cNvSpPr>
            <a:spLocks/>
          </p:cNvSpPr>
          <p:nvPr/>
        </p:nvSpPr>
        <p:spPr bwMode="auto">
          <a:xfrm>
            <a:off x="5561042" y="1826262"/>
            <a:ext cx="373063" cy="1049338"/>
          </a:xfrm>
          <a:custGeom>
            <a:avLst/>
            <a:gdLst>
              <a:gd name="T0" fmla="*/ 254536916 w 235"/>
              <a:gd name="T1" fmla="*/ 1665824869 h 661"/>
              <a:gd name="T2" fmla="*/ 0 w 235"/>
              <a:gd name="T3" fmla="*/ 0 h 661"/>
              <a:gd name="T4" fmla="*/ 0 w 235"/>
              <a:gd name="T5" fmla="*/ 0 h 661"/>
              <a:gd name="T6" fmla="*/ 592238306 w 235"/>
              <a:gd name="T7" fmla="*/ 1277720621 h 661"/>
              <a:gd name="T8" fmla="*/ 254536916 w 235"/>
              <a:gd name="T9" fmla="*/ 1665824869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 h="661">
                <a:moveTo>
                  <a:pt x="101" y="661"/>
                </a:moveTo>
                <a:lnTo>
                  <a:pt x="0" y="0"/>
                </a:lnTo>
                <a:lnTo>
                  <a:pt x="235" y="507"/>
                </a:lnTo>
                <a:lnTo>
                  <a:pt x="101" y="661"/>
                </a:lnTo>
                <a:close/>
              </a:path>
            </a:pathLst>
          </a:custGeom>
          <a:solidFill>
            <a:srgbClr val="000080"/>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40" name="Freeform 1055"/>
          <p:cNvSpPr>
            <a:spLocks/>
          </p:cNvSpPr>
          <p:nvPr/>
        </p:nvSpPr>
        <p:spPr bwMode="auto">
          <a:xfrm>
            <a:off x="5194330" y="1826262"/>
            <a:ext cx="527050" cy="1049338"/>
          </a:xfrm>
          <a:custGeom>
            <a:avLst/>
            <a:gdLst>
              <a:gd name="T0" fmla="*/ 0 w 332"/>
              <a:gd name="T1" fmla="*/ 1665824869 h 661"/>
              <a:gd name="T2" fmla="*/ 582156888 w 332"/>
              <a:gd name="T3" fmla="*/ 0 h 661"/>
              <a:gd name="T4" fmla="*/ 582156888 w 332"/>
              <a:gd name="T5" fmla="*/ 0 h 661"/>
              <a:gd name="T6" fmla="*/ 836691875 w 332"/>
              <a:gd name="T7" fmla="*/ 1665824869 h 661"/>
              <a:gd name="T8" fmla="*/ 0 w 332"/>
              <a:gd name="T9" fmla="*/ 1665824869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661">
                <a:moveTo>
                  <a:pt x="0" y="661"/>
                </a:moveTo>
                <a:lnTo>
                  <a:pt x="231" y="0"/>
                </a:lnTo>
                <a:lnTo>
                  <a:pt x="332" y="661"/>
                </a:lnTo>
                <a:lnTo>
                  <a:pt x="0" y="661"/>
                </a:lnTo>
                <a:close/>
              </a:path>
            </a:pathLst>
          </a:custGeom>
          <a:solidFill>
            <a:srgbClr val="0000FF"/>
          </a:solidFill>
          <a:ln w="6350">
            <a:solidFill>
              <a:srgbClr val="000000"/>
            </a:solidFill>
            <a:prstDash val="solid"/>
            <a:round/>
            <a:headEnd/>
            <a:tailEnd/>
          </a:ln>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41" name="Rectangle 1056"/>
          <p:cNvSpPr>
            <a:spLocks noChangeArrowheads="1"/>
          </p:cNvSpPr>
          <p:nvPr/>
        </p:nvSpPr>
        <p:spPr bwMode="auto">
          <a:xfrm>
            <a:off x="5492780" y="1686562"/>
            <a:ext cx="1016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 Antiqua" pitchFamily="18" charset="0"/>
                <a:cs typeface="Times New Roman" pitchFamily="18" charset="0"/>
              </a:rPr>
              <a:t>99</a:t>
            </a:r>
            <a:endParaRPr lang="en-US" altLang="he-IL" sz="2400" dirty="0">
              <a:latin typeface="Times New Roman" pitchFamily="18" charset="0"/>
              <a:cs typeface="Times New Roman" pitchFamily="18" charset="0"/>
            </a:endParaRPr>
          </a:p>
        </p:txBody>
      </p:sp>
      <p:sp>
        <p:nvSpPr>
          <p:cNvPr id="42" name="Line 1057"/>
          <p:cNvSpPr>
            <a:spLocks noChangeShapeType="1"/>
          </p:cNvSpPr>
          <p:nvPr/>
        </p:nvSpPr>
        <p:spPr bwMode="auto">
          <a:xfrm flipV="1">
            <a:off x="2927380" y="1904050"/>
            <a:ext cx="1587" cy="1157287"/>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43" name="Rectangle 1058"/>
          <p:cNvSpPr>
            <a:spLocks noChangeArrowheads="1"/>
          </p:cNvSpPr>
          <p:nvPr/>
        </p:nvSpPr>
        <p:spPr bwMode="auto">
          <a:xfrm>
            <a:off x="2721005" y="3005775"/>
            <a:ext cx="1333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man Old Style" pitchFamily="18" charset="0"/>
                <a:cs typeface="Times New Roman" pitchFamily="18" charset="0"/>
              </a:rPr>
              <a:t>95</a:t>
            </a:r>
            <a:endParaRPr lang="en-US" altLang="he-IL" sz="2400" dirty="0">
              <a:latin typeface="Times New Roman" pitchFamily="18" charset="0"/>
              <a:cs typeface="Times New Roman" pitchFamily="18" charset="0"/>
            </a:endParaRPr>
          </a:p>
        </p:txBody>
      </p:sp>
      <p:sp>
        <p:nvSpPr>
          <p:cNvPr id="44" name="Rectangle 1059"/>
          <p:cNvSpPr>
            <a:spLocks noChangeArrowheads="1"/>
          </p:cNvSpPr>
          <p:nvPr/>
        </p:nvSpPr>
        <p:spPr bwMode="auto">
          <a:xfrm>
            <a:off x="2721005" y="2770825"/>
            <a:ext cx="1333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man Old Style" pitchFamily="18" charset="0"/>
                <a:cs typeface="Times New Roman" pitchFamily="18" charset="0"/>
              </a:rPr>
              <a:t>96</a:t>
            </a:r>
            <a:endParaRPr lang="en-US" altLang="he-IL" sz="2400" dirty="0">
              <a:latin typeface="Times New Roman" pitchFamily="18" charset="0"/>
              <a:cs typeface="Times New Roman" pitchFamily="18" charset="0"/>
            </a:endParaRPr>
          </a:p>
        </p:txBody>
      </p:sp>
      <p:sp>
        <p:nvSpPr>
          <p:cNvPr id="45" name="Rectangle 1060"/>
          <p:cNvSpPr>
            <a:spLocks noChangeArrowheads="1"/>
          </p:cNvSpPr>
          <p:nvPr/>
        </p:nvSpPr>
        <p:spPr bwMode="auto">
          <a:xfrm>
            <a:off x="2721005" y="2539050"/>
            <a:ext cx="1333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man Old Style" pitchFamily="18" charset="0"/>
                <a:cs typeface="Times New Roman" pitchFamily="18" charset="0"/>
              </a:rPr>
              <a:t>97</a:t>
            </a:r>
            <a:endParaRPr lang="en-US" altLang="he-IL" sz="2400" dirty="0">
              <a:latin typeface="Times New Roman" pitchFamily="18" charset="0"/>
              <a:cs typeface="Times New Roman" pitchFamily="18" charset="0"/>
            </a:endParaRPr>
          </a:p>
        </p:txBody>
      </p:sp>
      <p:sp>
        <p:nvSpPr>
          <p:cNvPr id="46" name="Rectangle 1061"/>
          <p:cNvSpPr>
            <a:spLocks noChangeArrowheads="1"/>
          </p:cNvSpPr>
          <p:nvPr/>
        </p:nvSpPr>
        <p:spPr bwMode="auto">
          <a:xfrm>
            <a:off x="2721005" y="2308862"/>
            <a:ext cx="1333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man Old Style" pitchFamily="18" charset="0"/>
                <a:cs typeface="Times New Roman" pitchFamily="18" charset="0"/>
              </a:rPr>
              <a:t>98</a:t>
            </a:r>
            <a:endParaRPr lang="en-US" altLang="he-IL" sz="2400" dirty="0">
              <a:latin typeface="Times New Roman" pitchFamily="18" charset="0"/>
              <a:cs typeface="Times New Roman" pitchFamily="18" charset="0"/>
            </a:endParaRPr>
          </a:p>
        </p:txBody>
      </p:sp>
      <p:sp>
        <p:nvSpPr>
          <p:cNvPr id="47" name="Rectangle 1062"/>
          <p:cNvSpPr>
            <a:spLocks noChangeArrowheads="1"/>
          </p:cNvSpPr>
          <p:nvPr/>
        </p:nvSpPr>
        <p:spPr bwMode="auto">
          <a:xfrm>
            <a:off x="2721005" y="2078675"/>
            <a:ext cx="1333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man Old Style" pitchFamily="18" charset="0"/>
                <a:cs typeface="Times New Roman" pitchFamily="18" charset="0"/>
              </a:rPr>
              <a:t>99</a:t>
            </a:r>
            <a:endParaRPr lang="en-US" altLang="he-IL" sz="2400" dirty="0">
              <a:latin typeface="Times New Roman" pitchFamily="18" charset="0"/>
              <a:cs typeface="Times New Roman" pitchFamily="18" charset="0"/>
            </a:endParaRPr>
          </a:p>
        </p:txBody>
      </p:sp>
      <p:sp>
        <p:nvSpPr>
          <p:cNvPr id="48" name="Rectangle 1063"/>
          <p:cNvSpPr>
            <a:spLocks noChangeArrowheads="1"/>
          </p:cNvSpPr>
          <p:nvPr/>
        </p:nvSpPr>
        <p:spPr bwMode="auto">
          <a:xfrm>
            <a:off x="2628930" y="1848487"/>
            <a:ext cx="2000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b="1" dirty="0">
                <a:solidFill>
                  <a:srgbClr val="000000"/>
                </a:solidFill>
                <a:latin typeface="Bookman Old Style" pitchFamily="18" charset="0"/>
                <a:cs typeface="Times New Roman" pitchFamily="18" charset="0"/>
              </a:rPr>
              <a:t>100</a:t>
            </a:r>
            <a:endParaRPr lang="en-US" altLang="he-IL" sz="2400" dirty="0">
              <a:latin typeface="Times New Roman" pitchFamily="18" charset="0"/>
              <a:cs typeface="Times New Roman" pitchFamily="18" charset="0"/>
            </a:endParaRPr>
          </a:p>
        </p:txBody>
      </p:sp>
      <p:sp>
        <p:nvSpPr>
          <p:cNvPr id="49" name="Rectangle 1064"/>
          <p:cNvSpPr>
            <a:spLocks noChangeArrowheads="1"/>
          </p:cNvSpPr>
          <p:nvPr/>
        </p:nvSpPr>
        <p:spPr bwMode="auto">
          <a:xfrm rot="16200000">
            <a:off x="2134253" y="2798499"/>
            <a:ext cx="857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800" dirty="0">
                <a:solidFill>
                  <a:srgbClr val="000000"/>
                </a:solidFill>
                <a:latin typeface="Book Antiqua" pitchFamily="18" charset="0"/>
                <a:cs typeface="Times New Roman" pitchFamily="18" charset="0"/>
              </a:rPr>
              <a:t>%</a:t>
            </a:r>
            <a:endParaRPr lang="en-US" altLang="he-IL" sz="2400" dirty="0">
              <a:latin typeface="Times New Roman" pitchFamily="18" charset="0"/>
              <a:cs typeface="Times New Roman" pitchFamily="18" charset="0"/>
            </a:endParaRPr>
          </a:p>
        </p:txBody>
      </p:sp>
      <p:sp>
        <p:nvSpPr>
          <p:cNvPr id="50" name="Line 1065"/>
          <p:cNvSpPr>
            <a:spLocks noChangeShapeType="1"/>
          </p:cNvSpPr>
          <p:nvPr/>
        </p:nvSpPr>
        <p:spPr bwMode="auto">
          <a:xfrm>
            <a:off x="2927380" y="3061337"/>
            <a:ext cx="2633662" cy="1588"/>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sp>
        <p:nvSpPr>
          <p:cNvPr id="51" name="Rectangle 1066"/>
          <p:cNvSpPr>
            <a:spLocks noChangeArrowheads="1"/>
          </p:cNvSpPr>
          <p:nvPr/>
        </p:nvSpPr>
        <p:spPr bwMode="auto">
          <a:xfrm>
            <a:off x="3667155" y="3101025"/>
            <a:ext cx="825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900" b="1" dirty="0">
                <a:solidFill>
                  <a:srgbClr val="000000"/>
                </a:solidFill>
                <a:latin typeface="Bookman Old Style" pitchFamily="18" charset="0"/>
                <a:cs typeface="Times New Roman" pitchFamily="18" charset="0"/>
              </a:rPr>
              <a:t>A</a:t>
            </a:r>
            <a:endParaRPr lang="en-US" altLang="he-IL" sz="2400" dirty="0">
              <a:latin typeface="Times New Roman" pitchFamily="18" charset="0"/>
              <a:cs typeface="Times New Roman" pitchFamily="18" charset="0"/>
            </a:endParaRPr>
          </a:p>
        </p:txBody>
      </p:sp>
      <p:sp>
        <p:nvSpPr>
          <p:cNvPr id="52" name="Rectangle 1067"/>
          <p:cNvSpPr>
            <a:spLocks noChangeArrowheads="1"/>
          </p:cNvSpPr>
          <p:nvPr/>
        </p:nvSpPr>
        <p:spPr bwMode="auto">
          <a:xfrm>
            <a:off x="4189442" y="3101025"/>
            <a:ext cx="825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900" b="1" dirty="0">
                <a:solidFill>
                  <a:srgbClr val="000000"/>
                </a:solidFill>
                <a:latin typeface="Bookman Old Style" pitchFamily="18" charset="0"/>
                <a:cs typeface="Times New Roman" pitchFamily="18" charset="0"/>
              </a:rPr>
              <a:t>B</a:t>
            </a:r>
            <a:endParaRPr lang="en-US" altLang="he-IL" sz="2400" dirty="0">
              <a:latin typeface="Times New Roman" pitchFamily="18" charset="0"/>
              <a:cs typeface="Times New Roman" pitchFamily="18" charset="0"/>
            </a:endParaRPr>
          </a:p>
        </p:txBody>
      </p:sp>
      <p:sp>
        <p:nvSpPr>
          <p:cNvPr id="53" name="Rectangle 1068"/>
          <p:cNvSpPr>
            <a:spLocks noChangeArrowheads="1"/>
          </p:cNvSpPr>
          <p:nvPr/>
        </p:nvSpPr>
        <p:spPr bwMode="auto">
          <a:xfrm>
            <a:off x="4711730" y="3101025"/>
            <a:ext cx="841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900" b="1" dirty="0">
                <a:solidFill>
                  <a:srgbClr val="000000"/>
                </a:solidFill>
                <a:latin typeface="Bookman Old Style" pitchFamily="18" charset="0"/>
                <a:cs typeface="Times New Roman" pitchFamily="18" charset="0"/>
              </a:rPr>
              <a:t>C</a:t>
            </a:r>
            <a:endParaRPr lang="en-US" altLang="he-IL" sz="2400" dirty="0">
              <a:latin typeface="Times New Roman" pitchFamily="18" charset="0"/>
              <a:cs typeface="Times New Roman" pitchFamily="18" charset="0"/>
            </a:endParaRPr>
          </a:p>
        </p:txBody>
      </p:sp>
      <p:sp>
        <p:nvSpPr>
          <p:cNvPr id="54" name="Rectangle 1069"/>
          <p:cNvSpPr>
            <a:spLocks noChangeArrowheads="1"/>
          </p:cNvSpPr>
          <p:nvPr/>
        </p:nvSpPr>
        <p:spPr bwMode="auto">
          <a:xfrm>
            <a:off x="5240367" y="3101025"/>
            <a:ext cx="88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900" b="1" dirty="0">
                <a:solidFill>
                  <a:srgbClr val="000000"/>
                </a:solidFill>
                <a:latin typeface="Bookman Old Style" pitchFamily="18" charset="0"/>
                <a:cs typeface="Times New Roman" pitchFamily="18" charset="0"/>
              </a:rPr>
              <a:t>D</a:t>
            </a:r>
            <a:endParaRPr lang="en-US" altLang="he-IL" sz="2400" dirty="0">
              <a:latin typeface="Times New Roman" pitchFamily="18" charset="0"/>
              <a:cs typeface="Times New Roman" pitchFamily="18" charset="0"/>
            </a:endParaRPr>
          </a:p>
        </p:txBody>
      </p:sp>
      <p:sp>
        <p:nvSpPr>
          <p:cNvPr id="55" name="Rectangle 1070"/>
          <p:cNvSpPr>
            <a:spLocks noChangeArrowheads="1"/>
          </p:cNvSpPr>
          <p:nvPr/>
        </p:nvSpPr>
        <p:spPr bwMode="auto">
          <a:xfrm>
            <a:off x="3910042" y="1022987"/>
            <a:ext cx="1231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hangingPunct="1">
              <a:spcBef>
                <a:spcPct val="0"/>
              </a:spcBef>
              <a:buFontTx/>
              <a:buNone/>
            </a:pPr>
            <a:r>
              <a:rPr lang="en-US" altLang="he-IL" sz="1100" b="1" u="sng" dirty="0">
                <a:solidFill>
                  <a:srgbClr val="0000FF"/>
                </a:solidFill>
                <a:latin typeface="Bookman Old Style" pitchFamily="18" charset="0"/>
                <a:cs typeface="Times New Roman" pitchFamily="18" charset="0"/>
              </a:rPr>
              <a:t>Excellence</a:t>
            </a:r>
            <a:endParaRPr lang="en-US" altLang="he-IL" sz="2400" u="sng" dirty="0">
              <a:latin typeface="Times New Roman" pitchFamily="18" charset="0"/>
              <a:cs typeface="Times New Roman" pitchFamily="18" charset="0"/>
            </a:endParaRPr>
          </a:p>
        </p:txBody>
      </p:sp>
      <p:sp>
        <p:nvSpPr>
          <p:cNvPr id="56" name="Freeform 1071"/>
          <p:cNvSpPr>
            <a:spLocks/>
          </p:cNvSpPr>
          <p:nvPr/>
        </p:nvSpPr>
        <p:spPr bwMode="auto">
          <a:xfrm>
            <a:off x="1950709" y="1018132"/>
            <a:ext cx="4573588" cy="2432050"/>
          </a:xfrm>
          <a:custGeom>
            <a:avLst/>
            <a:gdLst>
              <a:gd name="T0" fmla="*/ 2147483647 w 797"/>
              <a:gd name="T1" fmla="*/ 0 h 559"/>
              <a:gd name="T2" fmla="*/ 2147483647 w 797"/>
              <a:gd name="T3" fmla="*/ 246072122 h 559"/>
              <a:gd name="T4" fmla="*/ 2147483647 w 797"/>
              <a:gd name="T5" fmla="*/ 2147483647 h 559"/>
              <a:gd name="T6" fmla="*/ 2147483647 w 797"/>
              <a:gd name="T7" fmla="*/ 2147483647 h 559"/>
              <a:gd name="T8" fmla="*/ 428098166 w 797"/>
              <a:gd name="T9" fmla="*/ 2147483647 h 559"/>
              <a:gd name="T10" fmla="*/ 0 w 797"/>
              <a:gd name="T11" fmla="*/ 2147483647 h 559"/>
              <a:gd name="T12" fmla="*/ 0 w 797"/>
              <a:gd name="T13" fmla="*/ 246072122 h 559"/>
              <a:gd name="T14" fmla="*/ 428098166 w 797"/>
              <a:gd name="T15" fmla="*/ 0 h 559"/>
              <a:gd name="T16" fmla="*/ 2147483647 w 797"/>
              <a:gd name="T17" fmla="*/ 0 h 5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7" h="559">
                <a:moveTo>
                  <a:pt x="784" y="0"/>
                </a:moveTo>
                <a:cubicBezTo>
                  <a:pt x="791" y="0"/>
                  <a:pt x="797" y="6"/>
                  <a:pt x="797" y="13"/>
                </a:cubicBezTo>
                <a:lnTo>
                  <a:pt x="797" y="546"/>
                </a:lnTo>
                <a:cubicBezTo>
                  <a:pt x="797" y="553"/>
                  <a:pt x="791" y="559"/>
                  <a:pt x="784" y="559"/>
                </a:cubicBezTo>
                <a:lnTo>
                  <a:pt x="13" y="559"/>
                </a:lnTo>
                <a:cubicBezTo>
                  <a:pt x="6" y="559"/>
                  <a:pt x="0" y="553"/>
                  <a:pt x="0" y="546"/>
                </a:cubicBezTo>
                <a:lnTo>
                  <a:pt x="0" y="13"/>
                </a:lnTo>
                <a:cubicBezTo>
                  <a:pt x="0" y="6"/>
                  <a:pt x="6" y="0"/>
                  <a:pt x="13" y="0"/>
                </a:cubicBezTo>
                <a:lnTo>
                  <a:pt x="784" y="0"/>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endParaRPr lang="he-IL" dirty="0"/>
          </a:p>
        </p:txBody>
      </p:sp>
      <p:pic>
        <p:nvPicPr>
          <p:cNvPr id="58" name="תמונה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42" y="3559812"/>
            <a:ext cx="4648200" cy="24923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pic>
      <p:sp>
        <p:nvSpPr>
          <p:cNvPr id="59" name="Text Box 1074"/>
          <p:cNvSpPr txBox="1">
            <a:spLocks noChangeArrowheads="1"/>
          </p:cNvSpPr>
          <p:nvPr/>
        </p:nvSpPr>
        <p:spPr bwMode="auto">
          <a:xfrm>
            <a:off x="6805642" y="3918587"/>
            <a:ext cx="284725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e-IL"/>
            </a:defPPr>
            <a:lvl1pPr algn="ctr" rtl="1" fontAlgn="base">
              <a:spcBef>
                <a:spcPct val="0"/>
              </a:spcBef>
              <a:spcAft>
                <a:spcPct val="0"/>
              </a:spcAft>
              <a:defRPr sz="4800" kern="1200">
                <a:solidFill>
                  <a:schemeClr val="tx1"/>
                </a:solidFill>
                <a:latin typeface="Times New Roman" pitchFamily="18" charset="0"/>
                <a:ea typeface="+mn-ea"/>
                <a:cs typeface="Arial" pitchFamily="34" charset="0"/>
              </a:defRPr>
            </a:lvl1pPr>
            <a:lvl2pPr marL="457200" algn="ctr" rtl="1" fontAlgn="base">
              <a:spcBef>
                <a:spcPct val="0"/>
              </a:spcBef>
              <a:spcAft>
                <a:spcPct val="0"/>
              </a:spcAft>
              <a:defRPr sz="4800" kern="1200">
                <a:solidFill>
                  <a:schemeClr val="tx1"/>
                </a:solidFill>
                <a:latin typeface="Times New Roman" pitchFamily="18" charset="0"/>
                <a:ea typeface="+mn-ea"/>
                <a:cs typeface="Arial" pitchFamily="34" charset="0"/>
              </a:defRPr>
            </a:lvl2pPr>
            <a:lvl3pPr marL="914400" algn="ctr" rtl="1" fontAlgn="base">
              <a:spcBef>
                <a:spcPct val="0"/>
              </a:spcBef>
              <a:spcAft>
                <a:spcPct val="0"/>
              </a:spcAft>
              <a:defRPr sz="4800" kern="1200">
                <a:solidFill>
                  <a:schemeClr val="tx1"/>
                </a:solidFill>
                <a:latin typeface="Times New Roman" pitchFamily="18" charset="0"/>
                <a:ea typeface="+mn-ea"/>
                <a:cs typeface="Arial" pitchFamily="34" charset="0"/>
              </a:defRPr>
            </a:lvl3pPr>
            <a:lvl4pPr marL="1371600" algn="ctr" rtl="1" fontAlgn="base">
              <a:spcBef>
                <a:spcPct val="0"/>
              </a:spcBef>
              <a:spcAft>
                <a:spcPct val="0"/>
              </a:spcAft>
              <a:defRPr sz="4800" kern="1200">
                <a:solidFill>
                  <a:schemeClr val="tx1"/>
                </a:solidFill>
                <a:latin typeface="Times New Roman" pitchFamily="18" charset="0"/>
                <a:ea typeface="+mn-ea"/>
                <a:cs typeface="Arial" pitchFamily="34" charset="0"/>
              </a:defRPr>
            </a:lvl4pPr>
            <a:lvl5pPr marL="1828800" algn="ctr" rtl="1" fontAlgn="base">
              <a:spcBef>
                <a:spcPct val="0"/>
              </a:spcBef>
              <a:spcAft>
                <a:spcPct val="0"/>
              </a:spcAft>
              <a:defRPr sz="4800" kern="1200">
                <a:solidFill>
                  <a:schemeClr val="tx1"/>
                </a:solidFill>
                <a:latin typeface="Times New Roman" pitchFamily="18" charset="0"/>
                <a:ea typeface="+mn-ea"/>
                <a:cs typeface="Arial" pitchFamily="34" charset="0"/>
              </a:defRPr>
            </a:lvl5pPr>
            <a:lvl6pPr marL="2286000" algn="r" defTabSz="914400" rtl="1" eaLnBrk="1" latinLnBrk="0" hangingPunct="1">
              <a:defRPr sz="4800" kern="1200">
                <a:solidFill>
                  <a:schemeClr val="tx1"/>
                </a:solidFill>
                <a:latin typeface="Times New Roman" pitchFamily="18" charset="0"/>
                <a:ea typeface="+mn-ea"/>
                <a:cs typeface="Arial" pitchFamily="34" charset="0"/>
              </a:defRPr>
            </a:lvl6pPr>
            <a:lvl7pPr marL="2743200" algn="r" defTabSz="914400" rtl="1" eaLnBrk="1" latinLnBrk="0" hangingPunct="1">
              <a:defRPr sz="4800" kern="1200">
                <a:solidFill>
                  <a:schemeClr val="tx1"/>
                </a:solidFill>
                <a:latin typeface="Times New Roman" pitchFamily="18" charset="0"/>
                <a:ea typeface="+mn-ea"/>
                <a:cs typeface="Arial" pitchFamily="34" charset="0"/>
              </a:defRPr>
            </a:lvl7pPr>
            <a:lvl8pPr marL="3200400" algn="r" defTabSz="914400" rtl="1" eaLnBrk="1" latinLnBrk="0" hangingPunct="1">
              <a:defRPr sz="4800" kern="1200">
                <a:solidFill>
                  <a:schemeClr val="tx1"/>
                </a:solidFill>
                <a:latin typeface="Times New Roman" pitchFamily="18" charset="0"/>
                <a:ea typeface="+mn-ea"/>
                <a:cs typeface="Arial" pitchFamily="34" charset="0"/>
              </a:defRPr>
            </a:lvl8pPr>
            <a:lvl9pPr marL="3657600" algn="r" defTabSz="914400" rtl="1" eaLnBrk="1" latinLnBrk="0" hangingPunct="1">
              <a:defRPr sz="4800" kern="1200">
                <a:solidFill>
                  <a:schemeClr val="tx1"/>
                </a:solidFill>
                <a:latin typeface="Times New Roman" pitchFamily="18" charset="0"/>
                <a:ea typeface="+mn-ea"/>
                <a:cs typeface="Arial" pitchFamily="34" charset="0"/>
              </a:defRPr>
            </a:lvl9pPr>
          </a:lstStyle>
          <a:p>
            <a:pPr algn="l" rtl="0" eaLnBrk="1" fontAlgn="b" hangingPunct="1">
              <a:spcBef>
                <a:spcPct val="0"/>
              </a:spcBef>
              <a:buFontTx/>
              <a:buNone/>
            </a:pPr>
            <a:r>
              <a:rPr lang="en-US" altLang="he-IL" sz="1400" b="1" u="sng" dirty="0">
                <a:solidFill>
                  <a:schemeClr val="bg1"/>
                </a:solidFill>
                <a:latin typeface="Bookman Old Style" pitchFamily="18" charset="0"/>
                <a:cs typeface="Times New Roman" pitchFamily="18" charset="0"/>
              </a:rPr>
              <a:t>% Decrease / Reduce</a:t>
            </a:r>
          </a:p>
          <a:p>
            <a:pPr algn="l" rtl="0" eaLnBrk="1" fontAlgn="b" hangingPunct="1">
              <a:spcBef>
                <a:spcPct val="0"/>
              </a:spcBef>
              <a:buFontTx/>
              <a:buNone/>
            </a:pPr>
            <a:r>
              <a:rPr lang="en-US" altLang="he-IL" sz="1400" dirty="0">
                <a:solidFill>
                  <a:schemeClr val="bg1"/>
                </a:solidFill>
                <a:cs typeface="Times New Roman" pitchFamily="18" charset="0"/>
              </a:rPr>
              <a:t> </a:t>
            </a:r>
            <a:endParaRPr lang="en-US" altLang="he-IL" sz="1400" dirty="0">
              <a:solidFill>
                <a:schemeClr val="bg1"/>
              </a:solidFill>
              <a:latin typeface="MS Sans Serif" charset="0"/>
              <a:cs typeface="Times New Roman" pitchFamily="18" charset="0"/>
            </a:endParaRP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A(%) = (5-4) / 5 * 100 = 20%</a:t>
            </a: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B(%) = (4-3) / 4 * 100 = 25%</a:t>
            </a: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C(%) = (3-2) / 3 * 100 = 33.3%</a:t>
            </a:r>
          </a:p>
          <a:p>
            <a:pPr algn="l" rtl="0" eaLnBrk="1" fontAlgn="b" hangingPunct="1">
              <a:spcBef>
                <a:spcPct val="0"/>
              </a:spcBef>
              <a:buFontTx/>
              <a:buNone/>
            </a:pPr>
            <a:r>
              <a:rPr lang="en-US" altLang="he-IL" sz="1400" dirty="0">
                <a:solidFill>
                  <a:schemeClr val="bg1"/>
                </a:solidFill>
                <a:latin typeface="Bookman Old Style" pitchFamily="18" charset="0"/>
                <a:cs typeface="Times New Roman" pitchFamily="18" charset="0"/>
              </a:rPr>
              <a:t>D(%) = (2-1) / 2 * 100 = 50%</a:t>
            </a:r>
            <a:endParaRPr lang="en-US" altLang="he-IL" sz="1400" dirty="0">
              <a:solidFill>
                <a:schemeClr val="bg1"/>
              </a:solidFill>
              <a:cs typeface="Times New Roman" pitchFamily="18" charset="0"/>
            </a:endParaRPr>
          </a:p>
        </p:txBody>
      </p:sp>
    </p:spTree>
    <p:extLst>
      <p:ext uri="{BB962C8B-B14F-4D97-AF65-F5344CB8AC3E}">
        <p14:creationId xmlns:p14="http://schemas.microsoft.com/office/powerpoint/2010/main" val="3443868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6D22F896-40B5-4ADD-8801-0D06FADFA095}" type="slidenum">
              <a:rPr lang="en-US" smtClean="0"/>
              <a:t>19</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8" name="כותרת 1"/>
          <p:cNvSpPr txBox="1">
            <a:spLocks/>
          </p:cNvSpPr>
          <p:nvPr/>
        </p:nvSpPr>
        <p:spPr>
          <a:xfrm>
            <a:off x="0" y="260015"/>
            <a:ext cx="12192000" cy="550155"/>
          </a:xfrm>
          <a:prstGeom prst="rect">
            <a:avLst/>
          </a:prstGeom>
        </p:spPr>
        <p:txBody>
          <a:bodyPr vert="horz" wrap="none" lIns="91440" tIns="45720" rIns="91440" bIns="45720" rtlCol="0" anchor="t">
            <a:norm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200" b="1" spc="0" dirty="0" smtClean="0">
                <a:solidFill>
                  <a:schemeClr val="tx1"/>
                </a:solidFill>
              </a:rPr>
              <a:t>מדד שחיתות השלטון</a:t>
            </a:r>
            <a:endParaRPr lang="en-US" sz="3200" b="1" spc="0" dirty="0">
              <a:solidFill>
                <a:schemeClr val="tx1"/>
              </a:solidFill>
            </a:endParaRPr>
          </a:p>
        </p:txBody>
      </p:sp>
      <p:pic>
        <p:nvPicPr>
          <p:cNvPr id="3" name="תמונה 2"/>
          <p:cNvPicPr>
            <a:picLocks noChangeAspect="1"/>
          </p:cNvPicPr>
          <p:nvPr/>
        </p:nvPicPr>
        <p:blipFill rotWithShape="1">
          <a:blip r:embed="rId3"/>
          <a:srcRect l="55992" t="2624" r="766" b="3207"/>
          <a:stretch/>
        </p:blipFill>
        <p:spPr>
          <a:xfrm>
            <a:off x="5921831" y="1290696"/>
            <a:ext cx="6008914" cy="4173933"/>
          </a:xfrm>
          <a:prstGeom prst="rect">
            <a:avLst/>
          </a:prstGeom>
        </p:spPr>
      </p:pic>
      <p:pic>
        <p:nvPicPr>
          <p:cNvPr id="9" name="תמונה 8"/>
          <p:cNvPicPr>
            <a:picLocks noChangeAspect="1"/>
          </p:cNvPicPr>
          <p:nvPr/>
        </p:nvPicPr>
        <p:blipFill rotWithShape="1">
          <a:blip r:embed="rId3"/>
          <a:srcRect l="6092" t="2132" r="50666" b="8119"/>
          <a:stretch/>
        </p:blipFill>
        <p:spPr>
          <a:xfrm>
            <a:off x="217715" y="1290697"/>
            <a:ext cx="5579706" cy="4173932"/>
          </a:xfrm>
          <a:prstGeom prst="rect">
            <a:avLst/>
          </a:prstGeom>
        </p:spPr>
      </p:pic>
    </p:spTree>
    <p:extLst>
      <p:ext uri="{BB962C8B-B14F-4D97-AF65-F5344CB8AC3E}">
        <p14:creationId xmlns:p14="http://schemas.microsoft.com/office/powerpoint/2010/main" val="3210342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332642" y="1239715"/>
            <a:ext cx="11526716" cy="4936207"/>
          </a:xfrm>
        </p:spPr>
        <p:txBody>
          <a:bodyPr>
            <a:noAutofit/>
          </a:bodyPr>
          <a:lstStyle/>
          <a:p>
            <a:pPr marL="571500" indent="-571500">
              <a:buFont typeface="Arial" panose="020B0604020202020204" pitchFamily="34" charset="0"/>
              <a:buChar char="•"/>
            </a:pPr>
            <a:r>
              <a:rPr lang="he-IL" sz="3600" dirty="0" smtClean="0"/>
              <a:t>מצגת זו כוללת 59 שקפים.</a:t>
            </a:r>
          </a:p>
          <a:p>
            <a:pPr marL="571500" indent="-571500">
              <a:buFont typeface="Arial" panose="020B0604020202020204" pitchFamily="34" charset="0"/>
              <a:buChar char="•"/>
            </a:pPr>
            <a:r>
              <a:rPr lang="he-IL" sz="3600" dirty="0" smtClean="0"/>
              <a:t>משך זמן המצגת – מקסימום: 4:15 שעות, ומינימום: 15 דקות.</a:t>
            </a:r>
          </a:p>
          <a:p>
            <a:pPr marL="571500" indent="-571500">
              <a:buFont typeface="Arial" panose="020B0604020202020204" pitchFamily="34" charset="0"/>
              <a:buChar char="•"/>
            </a:pPr>
            <a:r>
              <a:rPr lang="he-IL" sz="3600" dirty="0" smtClean="0"/>
              <a:t>במפגש זה ההרצאה תימשך ...... דקות.</a:t>
            </a:r>
          </a:p>
          <a:p>
            <a:pPr marL="571500" indent="-571500">
              <a:buFont typeface="Arial" panose="020B0604020202020204" pitchFamily="34" charset="0"/>
              <a:buChar char="•"/>
            </a:pPr>
            <a:r>
              <a:rPr lang="he-IL" sz="3600" dirty="0" smtClean="0"/>
              <a:t>היום נצפה רק בחלק מהשקפים הכוללים קטעי ווידיאו. </a:t>
            </a:r>
          </a:p>
          <a:p>
            <a:pPr marL="571500" indent="-571500">
              <a:buFont typeface="Arial" panose="020B0604020202020204" pitchFamily="34" charset="0"/>
              <a:buChar char="•"/>
            </a:pPr>
            <a:r>
              <a:rPr lang="he-IL" sz="3600" dirty="0" smtClean="0"/>
              <a:t>המצגת נמצאת </a:t>
            </a:r>
            <a:r>
              <a:rPr lang="he-IL" sz="3600" dirty="0"/>
              <a:t>באתר שלי </a:t>
            </a:r>
            <a:r>
              <a:rPr lang="he-IL" sz="3600" dirty="0" smtClean="0"/>
              <a:t>ותוכלו לצפות בכל הקטעים שלא הוצגו.</a:t>
            </a:r>
            <a:endParaRPr lang="he-IL" sz="3600" dirty="0"/>
          </a:p>
          <a:p>
            <a:pPr marL="571500" indent="-571500">
              <a:buFont typeface="Arial" panose="020B0604020202020204" pitchFamily="34" charset="0"/>
              <a:buChar char="•"/>
            </a:pPr>
            <a:r>
              <a:rPr lang="he-IL" sz="3600" dirty="0" smtClean="0"/>
              <a:t>אנא לא להסס לפנות אליי ולבקש הבהרות </a:t>
            </a:r>
            <a:r>
              <a:rPr lang="he-IL" sz="3600" dirty="0"/>
              <a:t>והסברים על </a:t>
            </a:r>
            <a:r>
              <a:rPr lang="he-IL" sz="3600" dirty="0" smtClean="0"/>
              <a:t>כל נושא בהרצאה, על הסרט </a:t>
            </a:r>
            <a:r>
              <a:rPr lang="he-IL" sz="3600" dirty="0"/>
              <a:t>"הכרה</a:t>
            </a:r>
            <a:r>
              <a:rPr lang="he-IL" sz="3600" dirty="0" smtClean="0"/>
              <a:t>", </a:t>
            </a:r>
            <a:r>
              <a:rPr lang="he-IL" sz="3600" dirty="0"/>
              <a:t>והשיר "גיבורי </a:t>
            </a:r>
            <a:r>
              <a:rPr lang="he-IL" sz="3600" dirty="0" smtClean="0"/>
              <a:t>השואה.</a:t>
            </a:r>
            <a:endParaRPr lang="he-IL" sz="3600" dirty="0"/>
          </a:p>
          <a:p>
            <a:pPr algn="ctr"/>
            <a:r>
              <a:rPr lang="en-US" sz="4400" dirty="0">
                <a:solidFill>
                  <a:schemeClr val="tx1"/>
                </a:solidFill>
              </a:rPr>
              <a:t>www.jrj.co.il</a:t>
            </a:r>
            <a:endParaRPr lang="he-IL" sz="4400" dirty="0" smtClean="0">
              <a:solidFill>
                <a:schemeClr val="tx1"/>
              </a:solidFill>
            </a:endParaRPr>
          </a:p>
        </p:txBody>
      </p:sp>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2</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9" name="כותרת 1"/>
          <p:cNvSpPr txBox="1">
            <a:spLocks/>
          </p:cNvSpPr>
          <p:nvPr/>
        </p:nvSpPr>
        <p:spPr>
          <a:xfrm>
            <a:off x="0" y="453269"/>
            <a:ext cx="12192000" cy="587302"/>
          </a:xfrm>
          <a:prstGeom prst="rect">
            <a:avLst/>
          </a:prstGeom>
        </p:spPr>
        <p:txBody>
          <a:bodyPr vert="horz" wrap="none" lIns="91440" tIns="45720" rIns="91440" bIns="45720" rtlCol="0" anchor="t">
            <a:no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600" spc="0" dirty="0" smtClean="0">
                <a:solidFill>
                  <a:schemeClr val="tx1"/>
                </a:solidFill>
              </a:rPr>
              <a:t>הסבר כללי על המצגת</a:t>
            </a:r>
            <a:endParaRPr lang="he-IL" sz="3600" spc="0" dirty="0">
              <a:solidFill>
                <a:schemeClr val="tx1"/>
              </a:solidFill>
            </a:endParaRPr>
          </a:p>
        </p:txBody>
      </p:sp>
    </p:spTree>
    <p:extLst>
      <p:ext uri="{BB962C8B-B14F-4D97-AF65-F5344CB8AC3E}">
        <p14:creationId xmlns:p14="http://schemas.microsoft.com/office/powerpoint/2010/main" val="3725315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ערוץ הכנסת 99 – 2009 -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20</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928842" y="310818"/>
            <a:ext cx="8110877" cy="5519333"/>
          </a:xfrm>
          <a:prstGeom prst="rect">
            <a:avLst/>
          </a:prstGeom>
        </p:spPr>
      </p:pic>
    </p:spTree>
    <p:extLst>
      <p:ext uri="{BB962C8B-B14F-4D97-AF65-F5344CB8AC3E}">
        <p14:creationId xmlns:p14="http://schemas.microsoft.com/office/powerpoint/2010/main" val="1891317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האתר שלי - </a:t>
            </a:r>
            <a:r>
              <a:rPr lang="en-US" sz="2800" dirty="0" smtClean="0">
                <a:latin typeface="Assistant" panose="00000500000000000000" pitchFamily="2" charset="-79"/>
                <a:cs typeface="Assistant" panose="00000500000000000000" pitchFamily="2" charset="-79"/>
                <a:hlinkClick r:id="rId2"/>
              </a:rPr>
              <a:t>www.jrj.co.il</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21</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8" name="תמונה 7">
            <a:hlinkClick r:id="rId2"/>
          </p:cNvPr>
          <p:cNvPicPr>
            <a:picLocks noChangeAspect="1"/>
          </p:cNvPicPr>
          <p:nvPr/>
        </p:nvPicPr>
        <p:blipFill>
          <a:blip r:embed="rId4"/>
          <a:stretch>
            <a:fillRect/>
          </a:stretch>
        </p:blipFill>
        <p:spPr>
          <a:xfrm>
            <a:off x="1078524" y="313650"/>
            <a:ext cx="9952893" cy="5429520"/>
          </a:xfrm>
          <a:prstGeom prst="rect">
            <a:avLst/>
          </a:prstGeom>
        </p:spPr>
      </p:pic>
    </p:spTree>
    <p:extLst>
      <p:ext uri="{BB962C8B-B14F-4D97-AF65-F5344CB8AC3E}">
        <p14:creationId xmlns:p14="http://schemas.microsoft.com/office/powerpoint/2010/main" val="2670605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כותרת 1"/>
          <p:cNvSpPr txBox="1">
            <a:spLocks/>
          </p:cNvSpPr>
          <p:nvPr/>
        </p:nvSpPr>
        <p:spPr>
          <a:xfrm>
            <a:off x="0" y="5570620"/>
            <a:ext cx="11895222" cy="1013059"/>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he-IL" sz="2800" dirty="0">
                <a:solidFill>
                  <a:schemeClr val="tx1"/>
                </a:solidFill>
                <a:latin typeface="Assistant" panose="00000500000000000000" pitchFamily="2" charset="-79"/>
                <a:cs typeface="Assistant" panose="00000500000000000000" pitchFamily="2" charset="-79"/>
              </a:rPr>
              <a:t>מפגש יד השמונה להפקת הסרט "הכרה"</a:t>
            </a:r>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510" y="724300"/>
            <a:ext cx="8615680" cy="4846320"/>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22</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328538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5804075"/>
            <a:ext cx="10515600" cy="819355"/>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תקציר "יד ושם" על מלחמת העולם </a:t>
            </a:r>
            <a:r>
              <a:rPr lang="he-IL" sz="2800" dirty="0" smtClean="0">
                <a:solidFill>
                  <a:schemeClr val="tx1"/>
                </a:solidFill>
                <a:latin typeface="Assistant" panose="00000500000000000000" pitchFamily="2" charset="-79"/>
                <a:cs typeface="Assistant" panose="00000500000000000000" pitchFamily="2" charset="-79"/>
              </a:rPr>
              <a:t>השנייה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23</a:t>
            </a:fld>
            <a:endParaRPr lang="en-US" dirty="0"/>
          </a:p>
        </p:txBody>
      </p:sp>
      <p:grpSp>
        <p:nvGrpSpPr>
          <p:cNvPr id="6" name="קבוצה 5"/>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2"/>
          </p:cNvPr>
          <p:cNvPicPr>
            <a:picLocks noChangeAspect="1"/>
          </p:cNvPicPr>
          <p:nvPr/>
        </p:nvPicPr>
        <p:blipFill>
          <a:blip r:embed="rId4"/>
          <a:stretch>
            <a:fillRect/>
          </a:stretch>
        </p:blipFill>
        <p:spPr>
          <a:xfrm>
            <a:off x="1044575" y="217974"/>
            <a:ext cx="10106025" cy="5657850"/>
          </a:xfrm>
          <a:prstGeom prst="rect">
            <a:avLst/>
          </a:prstGeom>
        </p:spPr>
      </p:pic>
    </p:spTree>
    <p:extLst>
      <p:ext uri="{BB962C8B-B14F-4D97-AF65-F5344CB8AC3E}">
        <p14:creationId xmlns:p14="http://schemas.microsoft.com/office/powerpoint/2010/main" val="1143125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41176" y="5910943"/>
            <a:ext cx="11650824"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טרם הקמת המדינה, הארי טרומן וחיים וייצמן 1 -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pic>
        <p:nvPicPr>
          <p:cNvPr id="4" name="תמונה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9" y="83127"/>
            <a:ext cx="10269682" cy="5945606"/>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24</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1987698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563009"/>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טרם הקמת המדינה, הארי טרומן וחיים וייצמן 2 -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z="1800" b="1" smtClean="0">
                <a:latin typeface="Assistant" panose="00000500000000000000" pitchFamily="2" charset="-79"/>
                <a:cs typeface="Assistant" panose="00000500000000000000" pitchFamily="2" charset="-79"/>
              </a:rPr>
              <a:t>25</a:t>
            </a:fld>
            <a:endParaRPr lang="en-US" sz="1800" b="1" dirty="0">
              <a:latin typeface="Assistant" panose="00000500000000000000" pitchFamily="2" charset="-79"/>
              <a:cs typeface="Assistant" panose="00000500000000000000" pitchFamily="2" charset="-79"/>
            </a:endParaRPr>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010816" y="170349"/>
            <a:ext cx="10125075" cy="5705475"/>
          </a:xfrm>
          <a:prstGeom prst="rect">
            <a:avLst/>
          </a:prstGeom>
        </p:spPr>
      </p:pic>
    </p:spTree>
    <p:extLst>
      <p:ext uri="{BB962C8B-B14F-4D97-AF65-F5344CB8AC3E}">
        <p14:creationId xmlns:p14="http://schemas.microsoft.com/office/powerpoint/2010/main" val="479872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621026"/>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הכרזת העצמאות: 14 מאי 1948, ה' אייר תש"ח - </a:t>
            </a:r>
            <a:r>
              <a:rPr lang="he-IL" sz="2800" dirty="0" smtClean="0">
                <a:latin typeface="Assistant" panose="00000500000000000000" pitchFamily="2" charset="-79"/>
                <a:cs typeface="Assistant" panose="00000500000000000000" pitchFamily="2" charset="-79"/>
                <a:hlinkClick r:id="rId2"/>
              </a:rPr>
              <a:t>לחץ כאן </a:t>
            </a:r>
            <a:r>
              <a:rPr lang="he-IL" sz="2800" dirty="0" err="1" smtClean="0">
                <a:latin typeface="Assistant" panose="00000500000000000000" pitchFamily="2" charset="-79"/>
                <a:cs typeface="Assistant" panose="00000500000000000000" pitchFamily="2" charset="-79"/>
                <a:hlinkClick r:id="rId2"/>
              </a:rPr>
              <a:t>לויקיפדיה</a:t>
            </a:r>
            <a:endParaRPr lang="he-IL" sz="2800" dirty="0">
              <a:latin typeface="Assistant" panose="00000500000000000000" pitchFamily="2" charset="-79"/>
              <a:cs typeface="Assistant" panose="00000500000000000000" pitchFamily="2" charset="-79"/>
            </a:endParaRPr>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61" y="189491"/>
            <a:ext cx="8214504" cy="5474197"/>
          </a:xfrm>
          <a:prstGeom prst="rect">
            <a:avLst/>
          </a:prstGeom>
        </p:spPr>
      </p:pic>
      <p:sp>
        <p:nvSpPr>
          <p:cNvPr id="8" name="כותרת 1"/>
          <p:cNvSpPr txBox="1">
            <a:spLocks/>
          </p:cNvSpPr>
          <p:nvPr/>
        </p:nvSpPr>
        <p:spPr>
          <a:xfrm>
            <a:off x="9013372" y="0"/>
            <a:ext cx="2914650" cy="5666014"/>
          </a:xfrm>
          <a:prstGeom prst="rect">
            <a:avLst/>
          </a:prstGeom>
        </p:spPr>
        <p:txBody>
          <a:bodyPr vert="horz" lIns="91440" tIns="45720" rIns="91440" bIns="45720" rtlCol="0" anchor="b">
            <a:no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r">
              <a:lnSpc>
                <a:spcPct val="100000"/>
              </a:lnSpc>
            </a:pPr>
            <a:r>
              <a:rPr lang="he-IL" sz="2000" dirty="0">
                <a:solidFill>
                  <a:schemeClr val="tx1"/>
                </a:solidFill>
                <a:latin typeface="Assistant" panose="00000500000000000000" pitchFamily="2" charset="-79"/>
                <a:cs typeface="Assistant" panose="00000500000000000000" pitchFamily="2" charset="-79"/>
              </a:rPr>
              <a:t>הכרזת העצמאות של מדינת ישראל התקיימה ביום שישי, ה' באייר ה'תש"ח, 14 במאי 1948 בעיר תל אביב, בבית דיזנגוף שבשדרות רוטשילד 16. </a:t>
            </a:r>
            <a:endParaRPr lang="he-IL" sz="2000" dirty="0" smtClean="0">
              <a:solidFill>
                <a:schemeClr val="tx1"/>
              </a:solidFill>
              <a:latin typeface="Assistant" panose="00000500000000000000" pitchFamily="2" charset="-79"/>
              <a:cs typeface="Assistant" panose="00000500000000000000" pitchFamily="2" charset="-79"/>
            </a:endParaRPr>
          </a:p>
          <a:p>
            <a:pPr algn="r">
              <a:lnSpc>
                <a:spcPct val="100000"/>
              </a:lnSpc>
            </a:pPr>
            <a:r>
              <a:rPr lang="he-IL" sz="2000" dirty="0" smtClean="0">
                <a:solidFill>
                  <a:schemeClr val="tx1"/>
                </a:solidFill>
                <a:latin typeface="Assistant" panose="00000500000000000000" pitchFamily="2" charset="-79"/>
                <a:cs typeface="Assistant" panose="00000500000000000000" pitchFamily="2" charset="-79"/>
              </a:rPr>
              <a:t>בטקס</a:t>
            </a:r>
            <a:r>
              <a:rPr lang="he-IL" sz="2000" dirty="0">
                <a:solidFill>
                  <a:schemeClr val="tx1"/>
                </a:solidFill>
                <a:latin typeface="Assistant" panose="00000500000000000000" pitchFamily="2" charset="-79"/>
                <a:cs typeface="Assistant" panose="00000500000000000000" pitchFamily="2" charset="-79"/>
              </a:rPr>
              <a:t>, שהתקיים בהתאם להחלטת מנהלת העם כשמונה שעות לפני סיום המנדט הבריטי בהתאם להחלטת החלוקה של עצרת האו"ם מכ"ט בנובמבר 1947, הכריז יושב ראש מנהלת העם </a:t>
            </a:r>
            <a:r>
              <a:rPr lang="he-IL" sz="2000" dirty="0" smtClean="0">
                <a:solidFill>
                  <a:schemeClr val="tx1"/>
                </a:solidFill>
                <a:latin typeface="Assistant" panose="00000500000000000000" pitchFamily="2" charset="-79"/>
                <a:cs typeface="Assistant" panose="00000500000000000000" pitchFamily="2" charset="-79"/>
              </a:rPr>
              <a:t>דוד </a:t>
            </a:r>
            <a:r>
              <a:rPr lang="he-IL" sz="2000" dirty="0">
                <a:solidFill>
                  <a:schemeClr val="tx1"/>
                </a:solidFill>
                <a:latin typeface="Assistant" panose="00000500000000000000" pitchFamily="2" charset="-79"/>
                <a:cs typeface="Assistant" panose="00000500000000000000" pitchFamily="2" charset="-79"/>
              </a:rPr>
              <a:t>בן-גוריון על הקמת מדינת ישראל ונחתמה מגילת העצמאות. </a:t>
            </a: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26</a:t>
            </a:fld>
            <a:endParaRPr lang="en-US" dirty="0"/>
          </a:p>
        </p:txBody>
      </p:sp>
      <p:grpSp>
        <p:nvGrpSpPr>
          <p:cNvPr id="6" name="קבוצה 5"/>
          <p:cNvGrpSpPr/>
          <p:nvPr/>
        </p:nvGrpSpPr>
        <p:grpSpPr>
          <a:xfrm>
            <a:off x="-233265" y="6310677"/>
            <a:ext cx="2317101" cy="961053"/>
            <a:chOff x="-233265" y="6310677"/>
            <a:chExt cx="2317101" cy="961053"/>
          </a:xfrm>
        </p:grpSpPr>
        <p:sp>
          <p:nvSpPr>
            <p:cNvPr id="9" name="מלבן מעוגל 8"/>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1908483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33060" y="5785509"/>
            <a:ext cx="11258939"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חוק זיכרון השואה והגבורה – יד ושם, תשי"ג-1953</a:t>
            </a:r>
            <a:endParaRPr lang="he-IL" sz="2800" dirty="0">
              <a:latin typeface="Assistant" panose="00000500000000000000" pitchFamily="2" charset="-79"/>
              <a:cs typeface="Assistant" panose="00000500000000000000" pitchFamily="2" charset="-79"/>
            </a:endParaRP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890" y="170209"/>
            <a:ext cx="3755634" cy="5803067"/>
          </a:xfrm>
          <a:prstGeom prst="rect">
            <a:avLst/>
          </a:prstGeom>
        </p:spPr>
      </p:pic>
      <p:pic>
        <p:nvPicPr>
          <p:cNvPr id="5" name="תמונה 4"/>
          <p:cNvPicPr>
            <a:picLocks noChangeAspect="1"/>
          </p:cNvPicPr>
          <p:nvPr/>
        </p:nvPicPr>
        <p:blipFill rotWithShape="1">
          <a:blip r:embed="rId3">
            <a:extLst>
              <a:ext uri="{28A0092B-C50C-407E-A947-70E740481C1C}">
                <a14:useLocalDpi xmlns:a14="http://schemas.microsoft.com/office/drawing/2010/main" val="0"/>
              </a:ext>
            </a:extLst>
          </a:blip>
          <a:srcRect r="2460" b="22345"/>
          <a:stretch/>
        </p:blipFill>
        <p:spPr>
          <a:xfrm>
            <a:off x="3782810" y="170209"/>
            <a:ext cx="4360604" cy="5330069"/>
          </a:xfrm>
          <a:prstGeom prst="rect">
            <a:avLst/>
          </a:prstGeom>
        </p:spPr>
      </p:pic>
      <p:pic>
        <p:nvPicPr>
          <p:cNvPr id="6" name="תמונה 5"/>
          <p:cNvPicPr>
            <a:picLocks noChangeAspect="1"/>
          </p:cNvPicPr>
          <p:nvPr/>
        </p:nvPicPr>
        <p:blipFill rotWithShape="1">
          <a:blip r:embed="rId4">
            <a:extLst>
              <a:ext uri="{28A0092B-C50C-407E-A947-70E740481C1C}">
                <a14:useLocalDpi xmlns:a14="http://schemas.microsoft.com/office/drawing/2010/main" val="0"/>
              </a:ext>
            </a:extLst>
          </a:blip>
          <a:srcRect l="12854"/>
          <a:stretch/>
        </p:blipFill>
        <p:spPr>
          <a:xfrm>
            <a:off x="66915" y="170209"/>
            <a:ext cx="3574012" cy="5329365"/>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27</a:t>
            </a:fld>
            <a:endParaRPr lang="en-US" dirty="0"/>
          </a:p>
        </p:txBody>
      </p:sp>
      <p:grpSp>
        <p:nvGrpSpPr>
          <p:cNvPr id="7" name="קבוצה 6"/>
          <p:cNvGrpSpPr/>
          <p:nvPr/>
        </p:nvGrpSpPr>
        <p:grpSpPr>
          <a:xfrm>
            <a:off x="-233265" y="6310677"/>
            <a:ext cx="2317101" cy="961053"/>
            <a:chOff x="-233265" y="6310677"/>
            <a:chExt cx="2317101" cy="961053"/>
          </a:xfrm>
        </p:grpSpPr>
        <p:sp>
          <p:nvSpPr>
            <p:cNvPr id="8" name="מלבן מעוגל 7"/>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68660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p:cNvSpPr>
            <a:spLocks noGrp="1"/>
          </p:cNvSpPr>
          <p:nvPr>
            <p:ph type="title"/>
          </p:nvPr>
        </p:nvSpPr>
        <p:spPr>
          <a:xfrm>
            <a:off x="701040" y="198120"/>
            <a:ext cx="10774680" cy="6812280"/>
          </a:xfrm>
        </p:spPr>
        <p:txBody>
          <a:bodyPr>
            <a:noAutofit/>
          </a:bodyPr>
          <a:lstStyle/>
          <a:p>
            <a:pPr algn="r"/>
            <a:r>
              <a:rPr lang="he-IL" b="1" dirty="0">
                <a:solidFill>
                  <a:schemeClr val="tx1"/>
                </a:solidFill>
                <a:latin typeface="Assistant" panose="00000500000000000000" pitchFamily="2" charset="-79"/>
                <a:cs typeface="Assistant" panose="00000500000000000000" pitchFamily="2" charset="-79"/>
              </a:rPr>
              <a:t>תגובת יד ושם להצעת החוק לתיקון חוק יד </a:t>
            </a:r>
            <a:r>
              <a:rPr lang="he-IL" b="1" dirty="0" smtClean="0">
                <a:solidFill>
                  <a:schemeClr val="tx1"/>
                </a:solidFill>
                <a:latin typeface="Assistant" panose="00000500000000000000" pitchFamily="2" charset="-79"/>
                <a:cs typeface="Assistant" panose="00000500000000000000" pitchFamily="2" charset="-79"/>
              </a:rPr>
              <a:t>ושם</a:t>
            </a:r>
            <a:r>
              <a:rPr lang="he-IL" sz="2400" b="1" dirty="0" smtClean="0">
                <a:solidFill>
                  <a:schemeClr val="tx1"/>
                </a:solidFill>
                <a:latin typeface="Assistant" panose="00000500000000000000" pitchFamily="2" charset="-79"/>
                <a:cs typeface="Assistant" panose="00000500000000000000" pitchFamily="2" charset="-79"/>
              </a:rPr>
              <a:t/>
            </a:r>
            <a:br>
              <a:rPr lang="he-IL" sz="2400" b="1" dirty="0" smtClean="0">
                <a:solidFill>
                  <a:schemeClr val="tx1"/>
                </a:solidFill>
                <a:latin typeface="Assistant" panose="00000500000000000000" pitchFamily="2" charset="-79"/>
                <a:cs typeface="Assistant" panose="00000500000000000000" pitchFamily="2" charset="-79"/>
              </a:rPr>
            </a:br>
            <a:r>
              <a:rPr lang="he-IL" sz="2400" b="1" dirty="0">
                <a:solidFill>
                  <a:schemeClr val="tx1"/>
                </a:solidFill>
                <a:latin typeface="Assistant" panose="00000500000000000000" pitchFamily="2" charset="-79"/>
                <a:cs typeface="Assistant" panose="00000500000000000000" pitchFamily="2" charset="-79"/>
              </a:rPr>
              <a:t/>
            </a:r>
            <a:br>
              <a:rPr lang="he-IL" sz="2400" b="1" dirty="0">
                <a:solidFill>
                  <a:schemeClr val="tx1"/>
                </a:solidFill>
                <a:latin typeface="Assistant" panose="00000500000000000000" pitchFamily="2" charset="-79"/>
                <a:cs typeface="Assistant" panose="00000500000000000000" pitchFamily="2" charset="-79"/>
              </a:rPr>
            </a:br>
            <a:r>
              <a:rPr lang="he-IL" sz="2400" dirty="0">
                <a:solidFill>
                  <a:schemeClr val="tx1"/>
                </a:solidFill>
                <a:latin typeface="Assistant" panose="00000500000000000000" pitchFamily="2" charset="-79"/>
                <a:cs typeface="Assistant" panose="00000500000000000000" pitchFamily="2" charset="-79"/>
              </a:rPr>
              <a:t>נושא העזרה ההדדית בין יהודים בתקופת השואה, נמצא ברוח חוק יד ושם, והוא נושא ליבה שיד ושם עוסק בו לאורך כל השנה בכל אופני ההנצחה, החינוך והמחקר: מעשי הצלה שנעשו על ידי יהודים מוצגים במוזיאון לתולדות השואה, עשרות ספרים ומחקרים שמתייחסים לנושא פורסמו ע"י יד ושם (האחרון שיצא לאור ב 2015  הוא "עלה איתי בגורלי" – יהודים מצילים יהודים לנוכח ההשמדה), הנושא מקבל ביטוי כמעט מידי שנה בעצרת המרכזית של יד ושם  ביום הזיכרון לשואה, עשרות תכניות חינוכית של יד ושם מבליטות את התמיכה והסיוע שנתנו יהודים זה לזה, חומרים מגוונים בנושא מופעים </a:t>
            </a:r>
            <a:r>
              <a:rPr lang="he-IL" sz="2400" dirty="0">
                <a:solidFill>
                  <a:schemeClr val="tx1"/>
                </a:solidFill>
                <a:latin typeface="Assistant" panose="00000500000000000000" pitchFamily="2" charset="-79"/>
                <a:cs typeface="Assistant" panose="00000500000000000000" pitchFamily="2" charset="-79"/>
                <a:hlinkClick r:id="rId2"/>
              </a:rPr>
              <a:t>באתר האינטרנט של יד ושם</a:t>
            </a:r>
            <a:r>
              <a:rPr lang="he-IL" sz="2400" dirty="0">
                <a:solidFill>
                  <a:schemeClr val="tx1"/>
                </a:solidFill>
                <a:latin typeface="Assistant" panose="00000500000000000000" pitchFamily="2" charset="-79"/>
                <a:cs typeface="Assistant" panose="00000500000000000000" pitchFamily="2" charset="-79"/>
              </a:rPr>
              <a:t>.</a:t>
            </a:r>
            <a:br>
              <a:rPr lang="he-IL" sz="2400" dirty="0">
                <a:solidFill>
                  <a:schemeClr val="tx1"/>
                </a:solidFill>
                <a:latin typeface="Assistant" panose="00000500000000000000" pitchFamily="2" charset="-79"/>
                <a:cs typeface="Assistant" panose="00000500000000000000" pitchFamily="2" charset="-79"/>
              </a:rPr>
            </a:br>
            <a:r>
              <a:rPr lang="he-IL" sz="2400" dirty="0">
                <a:solidFill>
                  <a:schemeClr val="tx1"/>
                </a:solidFill>
                <a:latin typeface="Assistant" panose="00000500000000000000" pitchFamily="2" charset="-79"/>
                <a:cs typeface="Assistant" panose="00000500000000000000" pitchFamily="2" charset="-79"/>
              </a:rPr>
              <a:t>ממחקרים ומעדויות אנו למדים שעזרה הדדית, סיוע והושטת יד של יהודים ליהודים אחרים בתקופת השואה </a:t>
            </a:r>
            <a:r>
              <a:rPr lang="he-IL" sz="2400" dirty="0" err="1">
                <a:solidFill>
                  <a:schemeClr val="tx1"/>
                </a:solidFill>
                <a:latin typeface="Assistant" panose="00000500000000000000" pitchFamily="2" charset="-79"/>
                <a:cs typeface="Assistant" panose="00000500000000000000" pitchFamily="2" charset="-79"/>
              </a:rPr>
              <a:t>היתה</a:t>
            </a:r>
            <a:r>
              <a:rPr lang="he-IL" sz="2400" dirty="0">
                <a:solidFill>
                  <a:schemeClr val="tx1"/>
                </a:solidFill>
                <a:latin typeface="Assistant" panose="00000500000000000000" pitchFamily="2" charset="-79"/>
                <a:cs typeface="Assistant" panose="00000500000000000000" pitchFamily="2" charset="-79"/>
              </a:rPr>
              <a:t> תופעה שכיחה ושרוב היהודים שהצליחו לשרוד בשואה, קיבלו עזרה מיהודי אחר. התיקון לחוק יד ושם הנו מיותר ולצערנו, נראה כי מטרתו היא ליצור תשתית להענקת אותות ליהודים שסייעו ליהודים בתקופת השואה. מהלך כזה בעייתי במהותו, עלול לגרום עוולות ואף לפגוע ברגשותיהם של </a:t>
            </a:r>
            <a:r>
              <a:rPr lang="he-IL" sz="2400" dirty="0" err="1">
                <a:solidFill>
                  <a:schemeClr val="tx1"/>
                </a:solidFill>
                <a:latin typeface="Assistant" panose="00000500000000000000" pitchFamily="2" charset="-79"/>
                <a:cs typeface="Assistant" panose="00000500000000000000" pitchFamily="2" charset="-79"/>
              </a:rPr>
              <a:t>שורדי</a:t>
            </a:r>
            <a:r>
              <a:rPr lang="he-IL" sz="2400" dirty="0">
                <a:solidFill>
                  <a:schemeClr val="tx1"/>
                </a:solidFill>
                <a:latin typeface="Assistant" panose="00000500000000000000" pitchFamily="2" charset="-79"/>
                <a:cs typeface="Assistant" panose="00000500000000000000" pitchFamily="2" charset="-79"/>
              </a:rPr>
              <a:t> שואה רבים.</a:t>
            </a:r>
            <a:br>
              <a:rPr lang="he-IL" sz="2400" dirty="0">
                <a:solidFill>
                  <a:schemeClr val="tx1"/>
                </a:solidFill>
                <a:latin typeface="Assistant" panose="00000500000000000000" pitchFamily="2" charset="-79"/>
                <a:cs typeface="Assistant" panose="00000500000000000000" pitchFamily="2" charset="-79"/>
              </a:rPr>
            </a:br>
            <a:r>
              <a:rPr lang="he-IL" sz="2400" dirty="0">
                <a:solidFill>
                  <a:schemeClr val="tx1"/>
                </a:solidFill>
                <a:latin typeface="Assistant" panose="00000500000000000000" pitchFamily="2" charset="-79"/>
                <a:cs typeface="Assistant" panose="00000500000000000000" pitchFamily="2" charset="-79"/>
              </a:rPr>
              <a:t>הענקת אותות ליהודים שהצילו יהודים, לא זו בלבד שלא תועיל למעשה הזיכרון של מעשי גבורה אלה, אלא עלולה ליצור תחושה שמעשי ההצלה היו נדירים ולכן ראויים לציון מיוחד ובכך בעצם נחטא לאמת ההיסטורית. התופעה של סולידריות יהודית בתקופת השואה הנה בלתי נפרדת מתולדות השואה ומשגרת ההתמודדות וההישרדות של העם היהודי בתקופה זו.</a:t>
            </a:r>
            <a:br>
              <a:rPr lang="he-IL" sz="2400" dirty="0">
                <a:solidFill>
                  <a:schemeClr val="tx1"/>
                </a:solidFill>
                <a:latin typeface="Assistant" panose="00000500000000000000" pitchFamily="2" charset="-79"/>
                <a:cs typeface="Assistant" panose="00000500000000000000" pitchFamily="2" charset="-79"/>
              </a:rPr>
            </a:br>
            <a:r>
              <a:rPr lang="he-IL" sz="2400" b="1" dirty="0">
                <a:solidFill>
                  <a:schemeClr val="tx1"/>
                </a:solidFill>
                <a:latin typeface="Assistant" panose="00000500000000000000" pitchFamily="2" charset="-79"/>
                <a:cs typeface="Assistant" panose="00000500000000000000" pitchFamily="2" charset="-79"/>
              </a:rPr>
              <a:t/>
            </a:r>
            <a:br>
              <a:rPr lang="he-IL" sz="2400" b="1" dirty="0">
                <a:solidFill>
                  <a:schemeClr val="tx1"/>
                </a:solidFill>
                <a:latin typeface="Assistant" panose="00000500000000000000" pitchFamily="2" charset="-79"/>
                <a:cs typeface="Assistant" panose="00000500000000000000" pitchFamily="2" charset="-79"/>
              </a:rPr>
            </a:br>
            <a:endParaRPr lang="he-IL" sz="2400" dirty="0">
              <a:solidFill>
                <a:schemeClr val="tx1"/>
              </a:solidFill>
              <a:latin typeface="Assistant" panose="00000500000000000000" pitchFamily="2" charset="-79"/>
              <a:cs typeface="Assistant" panose="00000500000000000000" pitchFamily="2" charset="-79"/>
            </a:endParaRPr>
          </a:p>
        </p:txBody>
      </p:sp>
      <p:sp>
        <p:nvSpPr>
          <p:cNvPr id="2" name="מציין מיקום של מספר שקופית 1"/>
          <p:cNvSpPr>
            <a:spLocks noGrp="1"/>
          </p:cNvSpPr>
          <p:nvPr>
            <p:ph type="sldNum" sz="quarter" idx="12"/>
          </p:nvPr>
        </p:nvSpPr>
        <p:spPr/>
        <p:txBody>
          <a:bodyPr/>
          <a:lstStyle/>
          <a:p>
            <a:fld id="{6D22F896-40B5-4ADD-8801-0D06FADFA095}" type="slidenum">
              <a:rPr lang="en-US" smtClean="0"/>
              <a:t>28</a:t>
            </a:fld>
            <a:endParaRPr lang="en-US" dirty="0"/>
          </a:p>
        </p:txBody>
      </p:sp>
      <p:grpSp>
        <p:nvGrpSpPr>
          <p:cNvPr id="4" name="קבוצה 3"/>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3573345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643862"/>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בצד שמאל: חיים רוט, בצד ימין: בנו דויד רוט, באמצע מזכ"ל האו"ם</a:t>
            </a:r>
            <a:endParaRPr lang="he-IL" sz="2800" dirty="0">
              <a:solidFill>
                <a:schemeClr val="tx1"/>
              </a:solidFill>
              <a:latin typeface="Assistant" panose="00000500000000000000" pitchFamily="2" charset="-79"/>
              <a:cs typeface="Assistant" panose="00000500000000000000" pitchFamily="2" charset="-79"/>
            </a:endParaRP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60" y="399143"/>
            <a:ext cx="8107680" cy="5405120"/>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29</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587983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 y="1428896"/>
            <a:ext cx="12254593" cy="2166359"/>
          </a:xfrm>
        </p:spPr>
        <p:txBody>
          <a:bodyPr>
            <a:noAutofit/>
          </a:bodyPr>
          <a:lstStyle/>
          <a:p>
            <a:pPr algn="ctr"/>
            <a:r>
              <a:rPr lang="he-IL" sz="6000" dirty="0" smtClean="0"/>
              <a:t>"...</a:t>
            </a:r>
            <a:r>
              <a:rPr lang="he-IL" sz="6000" dirty="0"/>
              <a:t>וְהָיָה בְלִבִּי כְּאש </a:t>
            </a:r>
            <a:r>
              <a:rPr lang="he-IL" sz="6000" dirty="0" smtClean="0"/>
              <a:t>בֹּעֶרֶת </a:t>
            </a:r>
            <a:r>
              <a:rPr lang="he-IL" sz="6000" dirty="0"/>
              <a:t>עָצֻר בְּעַצְמֹתָי </a:t>
            </a:r>
            <a:endParaRPr lang="he-IL" sz="6000" dirty="0" smtClean="0"/>
          </a:p>
          <a:p>
            <a:pPr algn="ctr"/>
            <a:r>
              <a:rPr lang="he-IL" sz="6000" dirty="0" smtClean="0"/>
              <a:t>וְנִלְאֵיתִי כלְכל </a:t>
            </a:r>
            <a:r>
              <a:rPr lang="he-IL" sz="6000" dirty="0"/>
              <a:t>וְלא </a:t>
            </a:r>
            <a:r>
              <a:rPr lang="he-IL" sz="6000" dirty="0" smtClean="0"/>
              <a:t>אוּכל׃"</a:t>
            </a:r>
          </a:p>
        </p:txBody>
      </p:sp>
      <p:sp>
        <p:nvSpPr>
          <p:cNvPr id="4" name="כותרת 3"/>
          <p:cNvSpPr>
            <a:spLocks noGrp="1"/>
          </p:cNvSpPr>
          <p:nvPr>
            <p:ph type="ctrTitle"/>
          </p:nvPr>
        </p:nvSpPr>
        <p:spPr>
          <a:xfrm>
            <a:off x="0" y="4464027"/>
            <a:ext cx="12192000" cy="1458791"/>
          </a:xfrm>
        </p:spPr>
        <p:txBody>
          <a:bodyPr>
            <a:normAutofit/>
          </a:bodyPr>
          <a:lstStyle/>
          <a:p>
            <a:pPr algn="ctr"/>
            <a:r>
              <a:rPr lang="he-IL" sz="4800" spc="0" dirty="0" smtClean="0">
                <a:solidFill>
                  <a:schemeClr val="tx1"/>
                </a:solidFill>
              </a:rPr>
              <a:t>ספר ירמיהו – פרק כ' פסוק ט'</a:t>
            </a:r>
            <a:endParaRPr lang="he-IL" sz="4800" spc="0" dirty="0">
              <a:solidFill>
                <a:schemeClr val="tx1"/>
              </a:solidFill>
            </a:endParaRPr>
          </a:p>
        </p:txBody>
      </p:sp>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3</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174938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643862"/>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פורום המנהלים 1991 – כולל חתימת חיים רוט ז"ל יזם </a:t>
            </a:r>
            <a:r>
              <a:rPr lang="he-IL" sz="2800" dirty="0" err="1" smtClean="0">
                <a:solidFill>
                  <a:schemeClr val="tx1"/>
                </a:solidFill>
                <a:latin typeface="Assistant" panose="00000500000000000000" pitchFamily="2" charset="-79"/>
                <a:cs typeface="Assistant" panose="00000500000000000000" pitchFamily="2" charset="-79"/>
              </a:rPr>
              <a:t>הפרוייקט</a:t>
            </a:r>
            <a:r>
              <a:rPr lang="he-IL" sz="2800" dirty="0" smtClean="0">
                <a:solidFill>
                  <a:schemeClr val="tx1"/>
                </a:solidFill>
                <a:latin typeface="Assistant" panose="00000500000000000000" pitchFamily="2" charset="-79"/>
                <a:cs typeface="Assistant" panose="00000500000000000000" pitchFamily="2" charset="-79"/>
              </a:rPr>
              <a:t> </a:t>
            </a:r>
            <a:r>
              <a:rPr lang="en-US" sz="2800" dirty="0" smtClean="0">
                <a:solidFill>
                  <a:schemeClr val="tx1"/>
                </a:solidFill>
                <a:latin typeface="Assistant" panose="00000500000000000000" pitchFamily="2" charset="-79"/>
                <a:cs typeface="Assistant" panose="00000500000000000000" pitchFamily="2" charset="-79"/>
              </a:rPr>
              <a:t>JRJ</a:t>
            </a:r>
            <a:endParaRPr lang="he-IL" sz="2800" dirty="0">
              <a:solidFill>
                <a:schemeClr val="tx1"/>
              </a:solidFill>
              <a:latin typeface="Assistant" panose="00000500000000000000" pitchFamily="2" charset="-79"/>
              <a:cs typeface="Assistant" panose="00000500000000000000" pitchFamily="2" charset="-79"/>
            </a:endParaRPr>
          </a:p>
        </p:txBody>
      </p:sp>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4456" y="269797"/>
            <a:ext cx="3833381" cy="5575827"/>
          </a:xfrm>
          <a:prstGeom prst="rect">
            <a:avLst/>
          </a:prstGeom>
        </p:spPr>
      </p:pic>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174" y="269798"/>
            <a:ext cx="4251568" cy="5575827"/>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84" y="269799"/>
            <a:ext cx="3615575" cy="5575827"/>
          </a:xfrm>
          <a:prstGeom prst="rect">
            <a:avLst/>
          </a:prstGeom>
        </p:spPr>
      </p:pic>
      <p:sp>
        <p:nvSpPr>
          <p:cNvPr id="4" name="מציין מיקום של מספר שקופית 3"/>
          <p:cNvSpPr>
            <a:spLocks noGrp="1"/>
          </p:cNvSpPr>
          <p:nvPr>
            <p:ph type="sldNum" sz="quarter" idx="12"/>
          </p:nvPr>
        </p:nvSpPr>
        <p:spPr/>
        <p:txBody>
          <a:bodyPr/>
          <a:lstStyle/>
          <a:p>
            <a:fld id="{6D22F896-40B5-4ADD-8801-0D06FADFA095}" type="slidenum">
              <a:rPr lang="en-US" smtClean="0"/>
              <a:t>30</a:t>
            </a:fld>
            <a:endParaRPr lang="en-US" dirty="0"/>
          </a:p>
        </p:txBody>
      </p:sp>
      <p:grpSp>
        <p:nvGrpSpPr>
          <p:cNvPr id="9" name="קבוצה 8"/>
          <p:cNvGrpSpPr/>
          <p:nvPr/>
        </p:nvGrpSpPr>
        <p:grpSpPr>
          <a:xfrm>
            <a:off x="-233265" y="6310677"/>
            <a:ext cx="2317101" cy="961053"/>
            <a:chOff x="-233265" y="6310677"/>
            <a:chExt cx="2317101" cy="961053"/>
          </a:xfrm>
        </p:grpSpPr>
        <p:sp>
          <p:nvSpPr>
            <p:cNvPr id="10" name="מלבן מעוגל 9"/>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1975136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598189"/>
            <a:ext cx="12192000" cy="591596"/>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נאום </a:t>
            </a:r>
            <a:r>
              <a:rPr lang="he-IL" sz="2800" dirty="0" smtClean="0">
                <a:solidFill>
                  <a:schemeClr val="tx1"/>
                </a:solidFill>
                <a:latin typeface="Assistant" panose="00000500000000000000" pitchFamily="2" charset="-79"/>
                <a:cs typeface="Assistant" panose="00000500000000000000" pitchFamily="2" charset="-79"/>
              </a:rPr>
              <a:t>בטקס </a:t>
            </a:r>
            <a:r>
              <a:rPr lang="he-IL" sz="2800" dirty="0">
                <a:solidFill>
                  <a:schemeClr val="tx1"/>
                </a:solidFill>
                <a:latin typeface="Assistant" panose="00000500000000000000" pitchFamily="2" charset="-79"/>
                <a:cs typeface="Assistant" panose="00000500000000000000" pitchFamily="2" charset="-79"/>
              </a:rPr>
              <a:t>2016 על </a:t>
            </a:r>
            <a:r>
              <a:rPr lang="he-IL" sz="2800" dirty="0" err="1">
                <a:solidFill>
                  <a:schemeClr val="tx1"/>
                </a:solidFill>
                <a:latin typeface="Assistant" panose="00000500000000000000" pitchFamily="2" charset="-79"/>
                <a:cs typeface="Assistant" panose="00000500000000000000" pitchFamily="2" charset="-79"/>
              </a:rPr>
              <a:t>דייזי</a:t>
            </a:r>
            <a:r>
              <a:rPr lang="he-IL" sz="2800" dirty="0">
                <a:solidFill>
                  <a:schemeClr val="tx1"/>
                </a:solidFill>
                <a:latin typeface="Assistant" panose="00000500000000000000" pitchFamily="2" charset="-79"/>
                <a:cs typeface="Assistant" panose="00000500000000000000" pitchFamily="2" charset="-79"/>
              </a:rPr>
              <a:t> ארוך- </a:t>
            </a:r>
            <a:r>
              <a:rPr lang="he-IL" sz="2800" dirty="0" err="1">
                <a:solidFill>
                  <a:schemeClr val="tx1"/>
                </a:solidFill>
                <a:latin typeface="Assistant" panose="00000500000000000000" pitchFamily="2" charset="-79"/>
                <a:cs typeface="Assistant" panose="00000500000000000000" pitchFamily="2" charset="-79"/>
              </a:rPr>
              <a:t>חלגואה</a:t>
            </a:r>
            <a:r>
              <a:rPr lang="he-IL" sz="2800" dirty="0">
                <a:solidFill>
                  <a:schemeClr val="tx1"/>
                </a:solidFill>
                <a:latin typeface="Assistant" panose="00000500000000000000" pitchFamily="2" charset="-79"/>
                <a:cs typeface="Assistant" panose="00000500000000000000" pitchFamily="2" charset="-79"/>
              </a:rPr>
              <a:t> ז"ל ואסתר מאסטרו-</a:t>
            </a:r>
            <a:r>
              <a:rPr lang="he-IL" sz="2800" dirty="0" err="1">
                <a:solidFill>
                  <a:schemeClr val="tx1"/>
                </a:solidFill>
                <a:latin typeface="Assistant" panose="00000500000000000000" pitchFamily="2" charset="-79"/>
                <a:cs typeface="Assistant" panose="00000500000000000000" pitchFamily="2" charset="-79"/>
              </a:rPr>
              <a:t>צדיקריו</a:t>
            </a:r>
            <a:r>
              <a:rPr lang="he-IL" sz="2800" dirty="0">
                <a:solidFill>
                  <a:schemeClr val="tx1"/>
                </a:solidFill>
                <a:latin typeface="Assistant" panose="00000500000000000000" pitchFamily="2" charset="-79"/>
                <a:cs typeface="Assistant" panose="00000500000000000000" pitchFamily="2" charset="-79"/>
              </a:rPr>
              <a:t> </a:t>
            </a:r>
            <a:r>
              <a:rPr lang="he-IL" sz="2800" dirty="0" smtClean="0">
                <a:solidFill>
                  <a:schemeClr val="tx1"/>
                </a:solidFill>
                <a:latin typeface="Assistant" panose="00000500000000000000" pitchFamily="2" charset="-79"/>
                <a:cs typeface="Assistant" panose="00000500000000000000" pitchFamily="2" charset="-79"/>
              </a:rPr>
              <a:t>ז"ל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4" name="מציין מיקום של מספר שקופית 3"/>
          <p:cNvSpPr>
            <a:spLocks noGrp="1"/>
          </p:cNvSpPr>
          <p:nvPr>
            <p:ph type="sldNum" sz="quarter" idx="12"/>
          </p:nvPr>
        </p:nvSpPr>
        <p:spPr/>
        <p:txBody>
          <a:bodyPr/>
          <a:lstStyle/>
          <a:p>
            <a:fld id="{6D22F896-40B5-4ADD-8801-0D06FADFA095}" type="slidenum">
              <a:rPr lang="en-US" smtClean="0"/>
              <a:t>31</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366085" y="258483"/>
            <a:ext cx="9482889" cy="5339706"/>
          </a:xfrm>
          <a:prstGeom prst="rect">
            <a:avLst/>
          </a:prstGeom>
        </p:spPr>
      </p:pic>
    </p:spTree>
    <p:extLst>
      <p:ext uri="{BB962C8B-B14F-4D97-AF65-F5344CB8AC3E}">
        <p14:creationId xmlns:p14="http://schemas.microsoft.com/office/powerpoint/2010/main" val="2227105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מצגת 12 מצילים/</a:t>
            </a:r>
            <a:r>
              <a:rPr lang="he-IL" sz="2800" dirty="0" err="1" smtClean="0">
                <a:solidFill>
                  <a:schemeClr val="tx1"/>
                </a:solidFill>
                <a:latin typeface="Assistant" panose="00000500000000000000" pitchFamily="2" charset="-79"/>
                <a:cs typeface="Assistant" panose="00000500000000000000" pitchFamily="2" charset="-79"/>
              </a:rPr>
              <a:t>ות</a:t>
            </a:r>
            <a:r>
              <a:rPr lang="he-IL" sz="2800" dirty="0" smtClean="0">
                <a:solidFill>
                  <a:schemeClr val="tx1"/>
                </a:solidFill>
                <a:latin typeface="Assistant" panose="00000500000000000000" pitchFamily="2" charset="-79"/>
                <a:cs typeface="Assistant" panose="00000500000000000000" pitchFamily="2" charset="-79"/>
              </a:rPr>
              <a:t> מיוון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pic>
        <p:nvPicPr>
          <p:cNvPr id="3" name="תמונה 2">
            <a:hlinkClick r:id="rId2"/>
          </p:cNvPr>
          <p:cNvPicPr>
            <a:picLocks noChangeAspect="1"/>
          </p:cNvPicPr>
          <p:nvPr/>
        </p:nvPicPr>
        <p:blipFill>
          <a:blip r:embed="rId3"/>
          <a:stretch>
            <a:fillRect/>
          </a:stretch>
        </p:blipFill>
        <p:spPr>
          <a:xfrm>
            <a:off x="1186348" y="123711"/>
            <a:ext cx="10027612" cy="5669164"/>
          </a:xfrm>
          <a:prstGeom prst="rect">
            <a:avLst/>
          </a:prstGeom>
        </p:spPr>
      </p:pic>
      <p:sp>
        <p:nvSpPr>
          <p:cNvPr id="4" name="מציין מיקום של מספר שקופית 3"/>
          <p:cNvSpPr>
            <a:spLocks noGrp="1"/>
          </p:cNvSpPr>
          <p:nvPr>
            <p:ph type="sldNum" sz="quarter" idx="12"/>
          </p:nvPr>
        </p:nvSpPr>
        <p:spPr/>
        <p:txBody>
          <a:bodyPr/>
          <a:lstStyle/>
          <a:p>
            <a:fld id="{6D22F896-40B5-4ADD-8801-0D06FADFA095}" type="slidenum">
              <a:rPr lang="en-US" smtClean="0"/>
              <a:t>32</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15834579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643862"/>
            <a:ext cx="12192000" cy="712488"/>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קבלת סיכה בפראג 2017 - סגן נשיא "בני ברית" </a:t>
            </a:r>
            <a:r>
              <a:rPr lang="he-IL" sz="2800" dirty="0" smtClean="0">
                <a:solidFill>
                  <a:schemeClr val="tx1"/>
                </a:solidFill>
                <a:latin typeface="Assistant" panose="00000500000000000000" pitchFamily="2" charset="-79"/>
                <a:cs typeface="Assistant" panose="00000500000000000000" pitchFamily="2" charset="-79"/>
              </a:rPr>
              <a:t>עולמי - </a:t>
            </a:r>
            <a:r>
              <a:rPr lang="he-IL" sz="2800" dirty="0" smtClean="0">
                <a:latin typeface="Assistant" panose="00000500000000000000" pitchFamily="2" charset="-79"/>
                <a:cs typeface="Assistant" panose="00000500000000000000" pitchFamily="2" charset="-79"/>
                <a:hlinkClick r:id="rId2"/>
              </a:rPr>
              <a:t>לחץ כאן</a:t>
            </a:r>
            <a:r>
              <a:rPr lang="he-IL" sz="2800" dirty="0" smtClean="0">
                <a:latin typeface="Assistant" panose="00000500000000000000" pitchFamily="2" charset="-79"/>
                <a:cs typeface="Assistant" panose="00000500000000000000" pitchFamily="2" charset="-79"/>
              </a:rPr>
              <a:t> </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33</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450181" y="377133"/>
            <a:ext cx="9291637" cy="5266729"/>
          </a:xfrm>
          <a:prstGeom prst="rect">
            <a:avLst/>
          </a:prstGeom>
        </p:spPr>
      </p:pic>
    </p:spTree>
    <p:extLst>
      <p:ext uri="{BB962C8B-B14F-4D97-AF65-F5344CB8AC3E}">
        <p14:creationId xmlns:p14="http://schemas.microsoft.com/office/powerpoint/2010/main" val="640655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643862"/>
            <a:ext cx="12192000" cy="712488"/>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תקציר טקס 2024 להענקת "אות המציל היהודי בשואה" </a:t>
            </a:r>
            <a:r>
              <a:rPr lang="he-IL" sz="2800" dirty="0" smtClean="0">
                <a:solidFill>
                  <a:schemeClr val="tx1"/>
                </a:solidFill>
                <a:latin typeface="Assistant" panose="00000500000000000000" pitchFamily="2" charset="-79"/>
                <a:cs typeface="Assistant" panose="00000500000000000000" pitchFamily="2" charset="-79"/>
              </a:rPr>
              <a:t>-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34</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410552" y="313681"/>
            <a:ext cx="9437188" cy="5330181"/>
          </a:xfrm>
          <a:prstGeom prst="rect">
            <a:avLst/>
          </a:prstGeom>
        </p:spPr>
      </p:pic>
    </p:spTree>
    <p:extLst>
      <p:ext uri="{BB962C8B-B14F-4D97-AF65-F5344CB8AC3E}">
        <p14:creationId xmlns:p14="http://schemas.microsoft.com/office/powerpoint/2010/main" val="2358114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מקבץ תמונות מקבלות/י </a:t>
            </a:r>
            <a:r>
              <a:rPr lang="he-IL" sz="2800" dirty="0" smtClean="0">
                <a:solidFill>
                  <a:schemeClr val="tx1"/>
                </a:solidFill>
                <a:latin typeface="Assistant" panose="00000500000000000000" pitchFamily="2" charset="-79"/>
                <a:cs typeface="Assistant" panose="00000500000000000000" pitchFamily="2" charset="-79"/>
              </a:rPr>
              <a:t>תעודה</a:t>
            </a:r>
            <a:endParaRPr lang="he-IL" sz="2800" dirty="0">
              <a:solidFill>
                <a:schemeClr val="tx1"/>
              </a:solidFill>
              <a:latin typeface="Assistant" panose="00000500000000000000" pitchFamily="2" charset="-79"/>
              <a:cs typeface="Assistant" panose="00000500000000000000" pitchFamily="2" charset="-79"/>
            </a:endParaRPr>
          </a:p>
        </p:txBody>
      </p:sp>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104" y="3150107"/>
            <a:ext cx="5073056" cy="2855293"/>
          </a:xfrm>
          <a:prstGeom prst="rect">
            <a:avLst/>
          </a:prstGeom>
        </p:spPr>
      </p:pic>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104" y="220672"/>
            <a:ext cx="5095696" cy="2866329"/>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195" y="3162080"/>
            <a:ext cx="5054791" cy="2843320"/>
          </a:xfrm>
          <a:prstGeom prst="rect">
            <a:avLst/>
          </a:prstGeom>
        </p:spPr>
      </p:pic>
      <p:pic>
        <p:nvPicPr>
          <p:cNvPr id="9" name="תמונה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35" y="220671"/>
            <a:ext cx="5163951" cy="2878903"/>
          </a:xfrm>
          <a:prstGeom prst="rect">
            <a:avLst/>
          </a:prstGeom>
        </p:spPr>
      </p:pic>
      <p:sp>
        <p:nvSpPr>
          <p:cNvPr id="4" name="מציין מיקום של מספר שקופית 3"/>
          <p:cNvSpPr>
            <a:spLocks noGrp="1"/>
          </p:cNvSpPr>
          <p:nvPr>
            <p:ph type="sldNum" sz="quarter" idx="12"/>
          </p:nvPr>
        </p:nvSpPr>
        <p:spPr/>
        <p:txBody>
          <a:bodyPr/>
          <a:lstStyle/>
          <a:p>
            <a:fld id="{6D22F896-40B5-4ADD-8801-0D06FADFA095}" type="slidenum">
              <a:rPr lang="en-US" smtClean="0"/>
              <a:t>35</a:t>
            </a:fld>
            <a:endParaRPr lang="en-US" dirty="0"/>
          </a:p>
        </p:txBody>
      </p:sp>
      <p:grpSp>
        <p:nvGrpSpPr>
          <p:cNvPr id="10" name="קבוצה 9"/>
          <p:cNvGrpSpPr/>
          <p:nvPr/>
        </p:nvGrpSpPr>
        <p:grpSpPr>
          <a:xfrm>
            <a:off x="-233265" y="6310677"/>
            <a:ext cx="2317101" cy="961053"/>
            <a:chOff x="-233265" y="6310677"/>
            <a:chExt cx="2317101" cy="961053"/>
          </a:xfrm>
        </p:grpSpPr>
        <p:sp>
          <p:nvSpPr>
            <p:cNvPr id="11" name="מלבן מעוגל 10"/>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1977237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1"/>
          <p:cNvSpPr>
            <a:spLocks noGrp="1"/>
          </p:cNvSpPr>
          <p:nvPr>
            <p:ph type="title"/>
          </p:nvPr>
        </p:nvSpPr>
        <p:spPr>
          <a:xfrm>
            <a:off x="0" y="5826721"/>
            <a:ext cx="12192000" cy="850804"/>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הספר "בנתיבי שאול"</a:t>
            </a:r>
            <a:endParaRPr lang="he-IL" sz="2800" dirty="0">
              <a:solidFill>
                <a:schemeClr val="tx1"/>
              </a:solidFill>
              <a:latin typeface="Assistant" panose="00000500000000000000" pitchFamily="2" charset="-79"/>
              <a:cs typeface="Assistant" panose="00000500000000000000" pitchFamily="2" charset="-79"/>
            </a:endParaRPr>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50848"/>
            <a:ext cx="3927475" cy="5428907"/>
          </a:xfrm>
          <a:prstGeom prst="rect">
            <a:avLst/>
          </a:prstGeom>
        </p:spPr>
      </p:pic>
      <p:pic>
        <p:nvPicPr>
          <p:cNvPr id="10" name="תמונה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450849"/>
            <a:ext cx="3763110" cy="5375871"/>
          </a:xfrm>
          <a:prstGeom prst="rect">
            <a:avLst/>
          </a:prstGeom>
        </p:spPr>
      </p:pic>
      <p:sp>
        <p:nvSpPr>
          <p:cNvPr id="2" name="מציין מיקום של מספר שקופית 1"/>
          <p:cNvSpPr>
            <a:spLocks noGrp="1"/>
          </p:cNvSpPr>
          <p:nvPr>
            <p:ph type="sldNum" sz="quarter" idx="12"/>
          </p:nvPr>
        </p:nvSpPr>
        <p:spPr/>
        <p:txBody>
          <a:bodyPr/>
          <a:lstStyle/>
          <a:p>
            <a:fld id="{6D22F896-40B5-4ADD-8801-0D06FADFA095}" type="slidenum">
              <a:rPr lang="en-US" smtClean="0"/>
              <a:t>36</a:t>
            </a:fld>
            <a:endParaRPr lang="en-US" dirty="0"/>
          </a:p>
        </p:txBody>
      </p:sp>
      <p:grpSp>
        <p:nvGrpSpPr>
          <p:cNvPr id="6" name="קבוצה 5"/>
          <p:cNvGrpSpPr/>
          <p:nvPr/>
        </p:nvGrpSpPr>
        <p:grpSpPr>
          <a:xfrm>
            <a:off x="-233265" y="6310677"/>
            <a:ext cx="2317101" cy="961053"/>
            <a:chOff x="-233265" y="6310677"/>
            <a:chExt cx="2317101" cy="961053"/>
          </a:xfrm>
        </p:grpSpPr>
        <p:sp>
          <p:nvSpPr>
            <p:cNvPr id="8" name="מלבן מעוגל 7"/>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6827387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490" y="441158"/>
            <a:ext cx="5867400" cy="5372100"/>
          </a:xfrm>
          <a:prstGeom prst="rect">
            <a:avLst/>
          </a:prstGeom>
        </p:spPr>
      </p:pic>
      <p:sp>
        <p:nvSpPr>
          <p:cNvPr id="8" name="כותרת 1"/>
          <p:cNvSpPr>
            <a:spLocks noGrp="1"/>
          </p:cNvSpPr>
          <p:nvPr>
            <p:ph type="title"/>
          </p:nvPr>
        </p:nvSpPr>
        <p:spPr>
          <a:xfrm>
            <a:off x="5520490" y="5910943"/>
            <a:ext cx="5867400" cy="661307"/>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אברהם חולי עם יעקב מאסטרו</a:t>
            </a:r>
            <a:endParaRPr lang="he-IL" sz="2800" dirty="0">
              <a:solidFill>
                <a:schemeClr val="tx1"/>
              </a:solidFill>
              <a:latin typeface="Assistant" panose="00000500000000000000" pitchFamily="2" charset="-79"/>
              <a:cs typeface="Assistant" panose="00000500000000000000" pitchFamily="2" charset="-79"/>
            </a:endParaRPr>
          </a:p>
        </p:txBody>
      </p:sp>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4" y="441158"/>
            <a:ext cx="4146097" cy="5633762"/>
          </a:xfrm>
          <a:prstGeom prst="rect">
            <a:avLst/>
          </a:prstGeom>
        </p:spPr>
      </p:pic>
      <p:sp>
        <p:nvSpPr>
          <p:cNvPr id="2" name="מציין מיקום של מספר שקופית 1"/>
          <p:cNvSpPr>
            <a:spLocks noGrp="1"/>
          </p:cNvSpPr>
          <p:nvPr>
            <p:ph type="sldNum" sz="quarter" idx="12"/>
          </p:nvPr>
        </p:nvSpPr>
        <p:spPr/>
        <p:txBody>
          <a:bodyPr/>
          <a:lstStyle/>
          <a:p>
            <a:fld id="{6D22F896-40B5-4ADD-8801-0D06FADFA095}" type="slidenum">
              <a:rPr lang="en-US" smtClean="0"/>
              <a:t>37</a:t>
            </a:fld>
            <a:endParaRPr lang="en-US" dirty="0"/>
          </a:p>
        </p:txBody>
      </p:sp>
      <p:grpSp>
        <p:nvGrpSpPr>
          <p:cNvPr id="6" name="קבוצה 5"/>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3602844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extLst>
              <a:ext uri="{28A0092B-C50C-407E-A947-70E740481C1C}">
                <a14:useLocalDpi xmlns:a14="http://schemas.microsoft.com/office/drawing/2010/main" val="0"/>
              </a:ext>
            </a:extLst>
          </a:blip>
          <a:srcRect l="41984" b="23356"/>
          <a:stretch/>
        </p:blipFill>
        <p:spPr>
          <a:xfrm>
            <a:off x="757989" y="489284"/>
            <a:ext cx="3602578" cy="2511230"/>
          </a:xfrm>
          <a:prstGeom prst="rect">
            <a:avLst/>
          </a:prstGeom>
        </p:spPr>
      </p:pic>
      <p:pic>
        <p:nvPicPr>
          <p:cNvPr id="7" name="תמונה 6"/>
          <p:cNvPicPr>
            <a:picLocks noChangeAspect="1"/>
          </p:cNvPicPr>
          <p:nvPr/>
        </p:nvPicPr>
        <p:blipFill rotWithShape="1">
          <a:blip r:embed="rId3">
            <a:extLst>
              <a:ext uri="{28A0092B-C50C-407E-A947-70E740481C1C}">
                <a14:useLocalDpi xmlns:a14="http://schemas.microsoft.com/office/drawing/2010/main" val="0"/>
              </a:ext>
            </a:extLst>
          </a:blip>
          <a:srcRect l="14193" r="14776"/>
          <a:stretch/>
        </p:blipFill>
        <p:spPr>
          <a:xfrm>
            <a:off x="4993106" y="611497"/>
            <a:ext cx="6657716" cy="4959124"/>
          </a:xfrm>
          <a:prstGeom prst="rect">
            <a:avLst/>
          </a:prstGeom>
        </p:spPr>
      </p:pic>
      <p:sp>
        <p:nvSpPr>
          <p:cNvPr id="11" name="כותרת 1"/>
          <p:cNvSpPr txBox="1">
            <a:spLocks/>
          </p:cNvSpPr>
          <p:nvPr/>
        </p:nvSpPr>
        <p:spPr>
          <a:xfrm>
            <a:off x="4993106" y="5570621"/>
            <a:ext cx="6902116" cy="740056"/>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he-IL" sz="2800" dirty="0" smtClean="0">
                <a:solidFill>
                  <a:schemeClr val="tx1"/>
                </a:solidFill>
                <a:latin typeface="Assistant" panose="00000500000000000000" pitchFamily="2" charset="-79"/>
                <a:cs typeface="Assistant" panose="00000500000000000000" pitchFamily="2" charset="-79"/>
              </a:rPr>
              <a:t>אברהם חולי עם נח </a:t>
            </a:r>
            <a:r>
              <a:rPr lang="he-IL" sz="2800" dirty="0" err="1" smtClean="0">
                <a:solidFill>
                  <a:schemeClr val="tx1"/>
                </a:solidFill>
                <a:latin typeface="Assistant" panose="00000500000000000000" pitchFamily="2" charset="-79"/>
                <a:cs typeface="Assistant" panose="00000500000000000000" pitchFamily="2" charset="-79"/>
              </a:rPr>
              <a:t>קליגר</a:t>
            </a:r>
            <a:r>
              <a:rPr lang="he-IL" sz="2800" dirty="0" smtClean="0">
                <a:solidFill>
                  <a:schemeClr val="tx1"/>
                </a:solidFill>
                <a:latin typeface="Assistant" panose="00000500000000000000" pitchFamily="2" charset="-79"/>
                <a:cs typeface="Assistant" panose="00000500000000000000" pitchFamily="2" charset="-79"/>
              </a:rPr>
              <a:t> ומשה העליון</a:t>
            </a:r>
            <a:endParaRPr lang="he-IL" sz="2800" dirty="0">
              <a:solidFill>
                <a:schemeClr val="tx1"/>
              </a:solidFill>
              <a:latin typeface="Assistant" panose="00000500000000000000" pitchFamily="2" charset="-79"/>
              <a:cs typeface="Assistant" panose="00000500000000000000" pitchFamily="2" charset="-79"/>
            </a:endParaRPr>
          </a:p>
        </p:txBody>
      </p:sp>
      <p:sp>
        <p:nvSpPr>
          <p:cNvPr id="12" name="כותרת 1"/>
          <p:cNvSpPr txBox="1">
            <a:spLocks/>
          </p:cNvSpPr>
          <p:nvPr/>
        </p:nvSpPr>
        <p:spPr>
          <a:xfrm>
            <a:off x="391027" y="5345825"/>
            <a:ext cx="4602079" cy="986590"/>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he-IL" sz="2800" dirty="0" smtClean="0">
                <a:solidFill>
                  <a:schemeClr val="tx1"/>
                </a:solidFill>
                <a:latin typeface="Assistant" panose="00000500000000000000" pitchFamily="2" charset="-79"/>
                <a:cs typeface="Assistant" panose="00000500000000000000" pitchFamily="2" charset="-79"/>
              </a:rPr>
              <a:t>אברהם חולי עם שרה פורטיס</a:t>
            </a:r>
            <a:endParaRPr lang="he-IL" sz="2800" dirty="0">
              <a:solidFill>
                <a:schemeClr val="tx1"/>
              </a:solidFill>
              <a:latin typeface="Assistant" panose="00000500000000000000" pitchFamily="2" charset="-79"/>
              <a:cs typeface="Assistant" panose="00000500000000000000" pitchFamily="2" charset="-79"/>
            </a:endParaRPr>
          </a:p>
        </p:txBody>
      </p:sp>
      <p:pic>
        <p:nvPicPr>
          <p:cNvPr id="13" name="תמונה 12"/>
          <p:cNvPicPr>
            <a:picLocks noChangeAspect="1"/>
          </p:cNvPicPr>
          <p:nvPr/>
        </p:nvPicPr>
        <p:blipFill rotWithShape="1">
          <a:blip r:embed="rId2">
            <a:extLst>
              <a:ext uri="{28A0092B-C50C-407E-A947-70E740481C1C}">
                <a14:useLocalDpi xmlns:a14="http://schemas.microsoft.com/office/drawing/2010/main" val="0"/>
              </a:ext>
            </a:extLst>
          </a:blip>
          <a:srcRect l="776" r="65682" b="23356"/>
          <a:stretch/>
        </p:blipFill>
        <p:spPr>
          <a:xfrm>
            <a:off x="1441081" y="3091059"/>
            <a:ext cx="2236394" cy="2665929"/>
          </a:xfrm>
          <a:prstGeom prst="rect">
            <a:avLst/>
          </a:prstGeom>
        </p:spPr>
      </p:pic>
      <p:sp>
        <p:nvSpPr>
          <p:cNvPr id="2" name="מציין מיקום של מספר שקופית 1"/>
          <p:cNvSpPr>
            <a:spLocks noGrp="1"/>
          </p:cNvSpPr>
          <p:nvPr>
            <p:ph type="sldNum" sz="quarter" idx="12"/>
          </p:nvPr>
        </p:nvSpPr>
        <p:spPr/>
        <p:txBody>
          <a:bodyPr/>
          <a:lstStyle/>
          <a:p>
            <a:fld id="{6D22F896-40B5-4ADD-8801-0D06FADFA095}" type="slidenum">
              <a:rPr lang="en-US" smtClean="0"/>
              <a:t>38</a:t>
            </a:fld>
            <a:endParaRPr lang="en-US" dirty="0"/>
          </a:p>
        </p:txBody>
      </p:sp>
      <p:grpSp>
        <p:nvGrpSpPr>
          <p:cNvPr id="8" name="קבוצה 7"/>
          <p:cNvGrpSpPr/>
          <p:nvPr/>
        </p:nvGrpSpPr>
        <p:grpSpPr>
          <a:xfrm>
            <a:off x="-233265" y="6310677"/>
            <a:ext cx="2317101" cy="961053"/>
            <a:chOff x="-233265" y="6310677"/>
            <a:chExt cx="2317101" cy="961053"/>
          </a:xfrm>
        </p:grpSpPr>
        <p:sp>
          <p:nvSpPr>
            <p:cNvPr id="9" name="מלבן מעוגל 8"/>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422765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621026"/>
            <a:ext cx="12192000" cy="712488"/>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סרט </a:t>
            </a:r>
            <a:r>
              <a:rPr lang="he-IL" sz="2800" dirty="0" smtClean="0">
                <a:solidFill>
                  <a:schemeClr val="tx1"/>
                </a:solidFill>
                <a:latin typeface="Assistant" panose="00000500000000000000" pitchFamily="2" charset="-79"/>
                <a:cs typeface="Assistant" panose="00000500000000000000" pitchFamily="2" charset="-79"/>
              </a:rPr>
              <a:t>על</a:t>
            </a:r>
            <a:r>
              <a:rPr lang="he-IL" sz="2800" dirty="0">
                <a:solidFill>
                  <a:schemeClr val="tx1"/>
                </a:solidFill>
                <a:latin typeface="Assistant" panose="00000500000000000000" pitchFamily="2" charset="-79"/>
                <a:cs typeface="Assistant" panose="00000500000000000000" pitchFamily="2" charset="-79"/>
              </a:rPr>
              <a:t> </a:t>
            </a:r>
            <a:r>
              <a:rPr lang="he-IL" sz="2800" dirty="0" smtClean="0">
                <a:solidFill>
                  <a:schemeClr val="tx1"/>
                </a:solidFill>
                <a:latin typeface="Assistant" panose="00000500000000000000" pitchFamily="2" charset="-79"/>
                <a:cs typeface="Assistant" panose="00000500000000000000" pitchFamily="2" charset="-79"/>
              </a:rPr>
              <a:t>המצילה </a:t>
            </a:r>
            <a:r>
              <a:rPr lang="he-IL" sz="2800" dirty="0">
                <a:solidFill>
                  <a:schemeClr val="tx1"/>
                </a:solidFill>
                <a:latin typeface="Assistant" panose="00000500000000000000" pitchFamily="2" charset="-79"/>
                <a:cs typeface="Assistant" panose="00000500000000000000" pitchFamily="2" charset="-79"/>
              </a:rPr>
              <a:t>האגדתית: מלה </a:t>
            </a:r>
            <a:r>
              <a:rPr lang="he-IL" sz="2800" dirty="0" err="1">
                <a:solidFill>
                  <a:schemeClr val="tx1"/>
                </a:solidFill>
                <a:latin typeface="Assistant" panose="00000500000000000000" pitchFamily="2" charset="-79"/>
                <a:cs typeface="Assistant" panose="00000500000000000000" pitchFamily="2" charset="-79"/>
              </a:rPr>
              <a:t>צימטבאום</a:t>
            </a:r>
            <a:r>
              <a:rPr lang="he-IL" sz="2800" dirty="0">
                <a:solidFill>
                  <a:schemeClr val="tx1"/>
                </a:solidFill>
                <a:latin typeface="Assistant" panose="00000500000000000000" pitchFamily="2" charset="-79"/>
                <a:cs typeface="Assistant" panose="00000500000000000000" pitchFamily="2" charset="-79"/>
              </a:rPr>
              <a:t>-הרטמן </a:t>
            </a:r>
            <a:r>
              <a:rPr lang="he-IL" sz="2800" dirty="0" smtClean="0">
                <a:solidFill>
                  <a:schemeClr val="tx1"/>
                </a:solidFill>
                <a:latin typeface="Assistant" panose="00000500000000000000" pitchFamily="2" charset="-79"/>
                <a:cs typeface="Assistant" panose="00000500000000000000" pitchFamily="2" charset="-79"/>
              </a:rPr>
              <a:t>ז"ל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4" name="מציין מיקום של מספר שקופית 3"/>
          <p:cNvSpPr>
            <a:spLocks noGrp="1"/>
          </p:cNvSpPr>
          <p:nvPr>
            <p:ph type="sldNum" sz="quarter" idx="12"/>
          </p:nvPr>
        </p:nvSpPr>
        <p:spPr/>
        <p:txBody>
          <a:bodyPr/>
          <a:lstStyle/>
          <a:p>
            <a:fld id="{6D22F896-40B5-4ADD-8801-0D06FADFA095}" type="slidenum">
              <a:rPr lang="en-US" smtClean="0"/>
              <a:t>39</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535893" y="490528"/>
            <a:ext cx="9120214" cy="5107662"/>
          </a:xfrm>
          <a:prstGeom prst="rect">
            <a:avLst/>
          </a:prstGeom>
        </p:spPr>
      </p:pic>
    </p:spTree>
    <p:extLst>
      <p:ext uri="{BB962C8B-B14F-4D97-AF65-F5344CB8AC3E}">
        <p14:creationId xmlns:p14="http://schemas.microsoft.com/office/powerpoint/2010/main" val="2608827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4</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8" y="848164"/>
            <a:ext cx="5909170" cy="4307800"/>
          </a:xfrm>
          <a:prstGeom prst="rect">
            <a:avLst/>
          </a:prstGeom>
        </p:spPr>
      </p:pic>
      <p:pic>
        <p:nvPicPr>
          <p:cNvPr id="10" name="תמונה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992" y="848164"/>
            <a:ext cx="5910975" cy="4307800"/>
          </a:xfrm>
          <a:prstGeom prst="rect">
            <a:avLst/>
          </a:prstGeom>
        </p:spPr>
      </p:pic>
      <p:sp>
        <p:nvSpPr>
          <p:cNvPr id="12" name="כותרת 3"/>
          <p:cNvSpPr>
            <a:spLocks noGrp="1"/>
          </p:cNvSpPr>
          <p:nvPr>
            <p:ph type="ctrTitle"/>
          </p:nvPr>
        </p:nvSpPr>
        <p:spPr>
          <a:xfrm>
            <a:off x="0" y="5399209"/>
            <a:ext cx="12192000" cy="1458791"/>
          </a:xfrm>
        </p:spPr>
        <p:txBody>
          <a:bodyPr>
            <a:normAutofit/>
          </a:bodyPr>
          <a:lstStyle/>
          <a:p>
            <a:pPr algn="ctr"/>
            <a:r>
              <a:rPr lang="he-IL" sz="3200" spc="0" dirty="0" smtClean="0">
                <a:solidFill>
                  <a:schemeClr val="tx1"/>
                </a:solidFill>
              </a:rPr>
              <a:t>משפחת חולי בחצר הבית בצור משה - 1949</a:t>
            </a:r>
            <a:endParaRPr lang="he-IL" sz="3200" spc="0" dirty="0">
              <a:solidFill>
                <a:schemeClr val="tx1"/>
              </a:solidFill>
            </a:endParaRPr>
          </a:p>
        </p:txBody>
      </p:sp>
    </p:spTree>
    <p:extLst>
      <p:ext uri="{BB962C8B-B14F-4D97-AF65-F5344CB8AC3E}">
        <p14:creationId xmlns:p14="http://schemas.microsoft.com/office/powerpoint/2010/main" val="7326601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571454"/>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אות </a:t>
            </a:r>
            <a:r>
              <a:rPr lang="he-IL" sz="2800" dirty="0">
                <a:solidFill>
                  <a:schemeClr val="tx1"/>
                </a:solidFill>
                <a:latin typeface="Assistant" panose="00000500000000000000" pitchFamily="2" charset="-79"/>
                <a:cs typeface="Assistant" panose="00000500000000000000" pitchFamily="2" charset="-79"/>
              </a:rPr>
              <a:t>המציל למלה </a:t>
            </a:r>
            <a:r>
              <a:rPr lang="he-IL" sz="2800" dirty="0" err="1">
                <a:solidFill>
                  <a:schemeClr val="tx1"/>
                </a:solidFill>
                <a:latin typeface="Assistant" panose="00000500000000000000" pitchFamily="2" charset="-79"/>
                <a:cs typeface="Assistant" panose="00000500000000000000" pitchFamily="2" charset="-79"/>
              </a:rPr>
              <a:t>צימטבאום</a:t>
            </a:r>
            <a:r>
              <a:rPr lang="he-IL" sz="2800" dirty="0">
                <a:solidFill>
                  <a:schemeClr val="tx1"/>
                </a:solidFill>
                <a:latin typeface="Assistant" panose="00000500000000000000" pitchFamily="2" charset="-79"/>
                <a:cs typeface="Assistant" panose="00000500000000000000" pitchFamily="2" charset="-79"/>
              </a:rPr>
              <a:t>-הרטמן וסרט עם כתוביות </a:t>
            </a:r>
            <a:r>
              <a:rPr lang="he-IL" sz="2800" dirty="0" smtClean="0">
                <a:solidFill>
                  <a:schemeClr val="tx1"/>
                </a:solidFill>
                <a:latin typeface="Assistant" panose="00000500000000000000" pitchFamily="2" charset="-79"/>
                <a:cs typeface="Assistant" panose="00000500000000000000" pitchFamily="2" charset="-79"/>
              </a:rPr>
              <a:t>בעברית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pic>
        <p:nvPicPr>
          <p:cNvPr id="4" name="תמונה 3"/>
          <p:cNvPicPr>
            <a:picLocks noChangeAspect="1"/>
          </p:cNvPicPr>
          <p:nvPr/>
        </p:nvPicPr>
        <p:blipFill>
          <a:blip r:embed="rId3"/>
          <a:stretch>
            <a:fillRect/>
          </a:stretch>
        </p:blipFill>
        <p:spPr>
          <a:xfrm>
            <a:off x="6668514" y="237511"/>
            <a:ext cx="3544720" cy="5463493"/>
          </a:xfrm>
          <a:prstGeom prst="rect">
            <a:avLst/>
          </a:prstGeom>
        </p:spPr>
      </p:pic>
      <p:pic>
        <p:nvPicPr>
          <p:cNvPr id="6" name="תמונה 5"/>
          <p:cNvPicPr>
            <a:picLocks noChangeAspect="1"/>
          </p:cNvPicPr>
          <p:nvPr/>
        </p:nvPicPr>
        <p:blipFill rotWithShape="1">
          <a:blip r:embed="rId4">
            <a:extLst>
              <a:ext uri="{28A0092B-C50C-407E-A947-70E740481C1C}">
                <a14:useLocalDpi xmlns:a14="http://schemas.microsoft.com/office/drawing/2010/main" val="0"/>
              </a:ext>
            </a:extLst>
          </a:blip>
          <a:srcRect l="6507" t="2580" r="4247" b="4516"/>
          <a:stretch/>
        </p:blipFill>
        <p:spPr>
          <a:xfrm>
            <a:off x="1935145" y="237511"/>
            <a:ext cx="4160855" cy="5463493"/>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40</a:t>
            </a:fld>
            <a:endParaRPr lang="en-US" dirty="0"/>
          </a:p>
        </p:txBody>
      </p:sp>
      <p:grpSp>
        <p:nvGrpSpPr>
          <p:cNvPr id="7" name="קבוצה 6"/>
          <p:cNvGrpSpPr/>
          <p:nvPr/>
        </p:nvGrpSpPr>
        <p:grpSpPr>
          <a:xfrm>
            <a:off x="-233265" y="6310677"/>
            <a:ext cx="2317101" cy="961053"/>
            <a:chOff x="-233265" y="6310677"/>
            <a:chExt cx="2317101" cy="961053"/>
          </a:xfrm>
        </p:grpSpPr>
        <p:sp>
          <p:nvSpPr>
            <p:cNvPr id="8" name="מלבן מעוגל 7"/>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354263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4"/>
          <p:cNvSpPr>
            <a:spLocks noGrp="1"/>
          </p:cNvSpPr>
          <p:nvPr>
            <p:ph type="sldNum" sz="quarter" idx="12"/>
          </p:nvPr>
        </p:nvSpPr>
        <p:spPr/>
        <p:txBody>
          <a:bodyPr/>
          <a:lstStyle/>
          <a:p>
            <a:fld id="{6D22F896-40B5-4ADD-8801-0D06FADFA095}" type="slidenum">
              <a:rPr lang="en-US" smtClean="0"/>
              <a:pPr/>
              <a:t>41</a:t>
            </a:fld>
            <a:endParaRPr lang="en-US" dirty="0"/>
          </a:p>
        </p:txBody>
      </p:sp>
      <p:sp>
        <p:nvSpPr>
          <p:cNvPr id="6" name="כותרת 1"/>
          <p:cNvSpPr>
            <a:spLocks noGrp="1"/>
          </p:cNvSpPr>
          <p:nvPr>
            <p:ph type="title"/>
          </p:nvPr>
        </p:nvSpPr>
        <p:spPr>
          <a:xfrm>
            <a:off x="0" y="5764893"/>
            <a:ext cx="12192000" cy="591457"/>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טקס היכל תרבות ראשל"צ 2023 -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grpSp>
        <p:nvGrpSpPr>
          <p:cNvPr id="8" name="קבוצה 7"/>
          <p:cNvGrpSpPr/>
          <p:nvPr/>
        </p:nvGrpSpPr>
        <p:grpSpPr>
          <a:xfrm>
            <a:off x="-233265" y="6310677"/>
            <a:ext cx="2317101" cy="961053"/>
            <a:chOff x="-233265" y="6310677"/>
            <a:chExt cx="2317101" cy="961053"/>
          </a:xfrm>
        </p:grpSpPr>
        <p:sp>
          <p:nvSpPr>
            <p:cNvPr id="9" name="מלבן מעוגל 8"/>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12" name="תמונה 11">
            <a:hlinkClick r:id="rId4"/>
          </p:cNvPr>
          <p:cNvPicPr>
            <a:picLocks noChangeAspect="1"/>
          </p:cNvPicPr>
          <p:nvPr/>
        </p:nvPicPr>
        <p:blipFill>
          <a:blip r:embed="rId5"/>
          <a:stretch>
            <a:fillRect/>
          </a:stretch>
        </p:blipFill>
        <p:spPr>
          <a:xfrm>
            <a:off x="0" y="603669"/>
            <a:ext cx="12192000" cy="4888332"/>
          </a:xfrm>
          <a:prstGeom prst="rect">
            <a:avLst/>
          </a:prstGeom>
        </p:spPr>
      </p:pic>
    </p:spTree>
    <p:extLst>
      <p:ext uri="{BB962C8B-B14F-4D97-AF65-F5344CB8AC3E}">
        <p14:creationId xmlns:p14="http://schemas.microsoft.com/office/powerpoint/2010/main" val="8704529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"גיבורי השואה" - שיר בהפקה עצמית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42</a:t>
            </a:fld>
            <a:endParaRPr lang="en-US" dirty="0"/>
          </a:p>
        </p:txBody>
      </p:sp>
      <p:grpSp>
        <p:nvGrpSpPr>
          <p:cNvPr id="5" name="קבוצה 4"/>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038225" y="205468"/>
            <a:ext cx="10115550" cy="5705475"/>
          </a:xfrm>
          <a:prstGeom prst="rect">
            <a:avLst/>
          </a:prstGeom>
        </p:spPr>
      </p:pic>
    </p:spTree>
    <p:extLst>
      <p:ext uri="{BB962C8B-B14F-4D97-AF65-F5344CB8AC3E}">
        <p14:creationId xmlns:p14="http://schemas.microsoft.com/office/powerpoint/2010/main" val="35400695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נאומי פתיחה וסיום, טקס באוניברסיטת בר </a:t>
            </a:r>
            <a:r>
              <a:rPr lang="he-IL" sz="2800" dirty="0" smtClean="0">
                <a:solidFill>
                  <a:schemeClr val="tx1"/>
                </a:solidFill>
                <a:latin typeface="Assistant" panose="00000500000000000000" pitchFamily="2" charset="-79"/>
                <a:cs typeface="Assistant" panose="00000500000000000000" pitchFamily="2" charset="-79"/>
              </a:rPr>
              <a:t>אילן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4" name="מציין מיקום של מספר שקופית 3"/>
          <p:cNvSpPr>
            <a:spLocks noGrp="1"/>
          </p:cNvSpPr>
          <p:nvPr>
            <p:ph type="sldNum" sz="quarter" idx="12"/>
          </p:nvPr>
        </p:nvSpPr>
        <p:spPr/>
        <p:txBody>
          <a:bodyPr/>
          <a:lstStyle/>
          <a:p>
            <a:fld id="{6D22F896-40B5-4ADD-8801-0D06FADFA095}" type="slidenum">
              <a:rPr lang="en-US" smtClean="0"/>
              <a:t>43</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010816" y="281668"/>
            <a:ext cx="10048875" cy="5629275"/>
          </a:xfrm>
          <a:prstGeom prst="rect">
            <a:avLst/>
          </a:prstGeom>
        </p:spPr>
      </p:pic>
    </p:spTree>
    <p:extLst>
      <p:ext uri="{BB962C8B-B14F-4D97-AF65-F5344CB8AC3E}">
        <p14:creationId xmlns:p14="http://schemas.microsoft.com/office/powerpoint/2010/main" val="1347755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4"/>
          <p:cNvSpPr>
            <a:spLocks noGrp="1"/>
          </p:cNvSpPr>
          <p:nvPr>
            <p:ph type="sldNum" sz="quarter" idx="12"/>
          </p:nvPr>
        </p:nvSpPr>
        <p:spPr/>
        <p:txBody>
          <a:bodyPr/>
          <a:lstStyle/>
          <a:p>
            <a:fld id="{6D22F896-40B5-4ADD-8801-0D06FADFA095}" type="slidenum">
              <a:rPr lang="en-US" smtClean="0"/>
              <a:pPr/>
              <a:t>44</a:t>
            </a:fld>
            <a:endParaRPr lang="en-US" dirty="0"/>
          </a:p>
        </p:txBody>
      </p:sp>
      <p:sp>
        <p:nvSpPr>
          <p:cNvPr id="6" name="כותרת 1"/>
          <p:cNvSpPr>
            <a:spLocks noGrp="1"/>
          </p:cNvSpPr>
          <p:nvPr>
            <p:ph type="title"/>
          </p:nvPr>
        </p:nvSpPr>
        <p:spPr>
          <a:xfrm>
            <a:off x="0" y="5910943"/>
            <a:ext cx="12192000" cy="712488"/>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טקס בר-אילן</a:t>
            </a:r>
            <a:r>
              <a:rPr lang="he-IL" sz="2800" dirty="0" smtClean="0">
                <a:solidFill>
                  <a:schemeClr val="tx1"/>
                </a:solidFill>
                <a:latin typeface="Assistant" panose="00000500000000000000" pitchFamily="2" charset="-79"/>
                <a:cs typeface="Assistant" panose="00000500000000000000" pitchFamily="2" charset="-79"/>
              </a:rPr>
              <a:t> – א. ברכת פרופ' ג'ודי </a:t>
            </a:r>
            <a:r>
              <a:rPr lang="he-IL" sz="2800" dirty="0" err="1" smtClean="0">
                <a:solidFill>
                  <a:schemeClr val="tx1"/>
                </a:solidFill>
                <a:latin typeface="Assistant" panose="00000500000000000000" pitchFamily="2" charset="-79"/>
                <a:cs typeface="Assistant" panose="00000500000000000000" pitchFamily="2" charset="-79"/>
              </a:rPr>
              <a:t>באומל</a:t>
            </a:r>
            <a:r>
              <a:rPr lang="he-IL" sz="2800" dirty="0" smtClean="0">
                <a:solidFill>
                  <a:schemeClr val="tx1"/>
                </a:solidFill>
                <a:latin typeface="Assistant" panose="00000500000000000000" pitchFamily="2" charset="-79"/>
                <a:cs typeface="Assistant" panose="00000500000000000000" pitchFamily="2" charset="-79"/>
              </a:rPr>
              <a:t>-שוורץ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grpSp>
        <p:nvGrpSpPr>
          <p:cNvPr id="8" name="קבוצה 7"/>
          <p:cNvGrpSpPr/>
          <p:nvPr/>
        </p:nvGrpSpPr>
        <p:grpSpPr>
          <a:xfrm>
            <a:off x="-233265" y="6310677"/>
            <a:ext cx="2317101" cy="961053"/>
            <a:chOff x="-233265" y="6310677"/>
            <a:chExt cx="2317101" cy="961053"/>
          </a:xfrm>
        </p:grpSpPr>
        <p:sp>
          <p:nvSpPr>
            <p:cNvPr id="9" name="מלבן מעוגל 8"/>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13" name="תמונה 12">
            <a:hlinkClick r:id="rId4"/>
          </p:cNvPr>
          <p:cNvPicPr>
            <a:picLocks noChangeAspect="1"/>
          </p:cNvPicPr>
          <p:nvPr/>
        </p:nvPicPr>
        <p:blipFill>
          <a:blip r:embed="rId5"/>
          <a:stretch>
            <a:fillRect/>
          </a:stretch>
        </p:blipFill>
        <p:spPr>
          <a:xfrm>
            <a:off x="0" y="627891"/>
            <a:ext cx="12192000" cy="4919466"/>
          </a:xfrm>
          <a:prstGeom prst="rect">
            <a:avLst/>
          </a:prstGeom>
        </p:spPr>
      </p:pic>
    </p:spTree>
    <p:extLst>
      <p:ext uri="{BB962C8B-B14F-4D97-AF65-F5344CB8AC3E}">
        <p14:creationId xmlns:p14="http://schemas.microsoft.com/office/powerpoint/2010/main" val="22797836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518833"/>
            <a:ext cx="12192000" cy="490081"/>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נאום אריה ברנע, יו"ר </a:t>
            </a:r>
            <a:r>
              <a:rPr lang="he-IL" sz="2800" dirty="0" smtClean="0">
                <a:solidFill>
                  <a:schemeClr val="tx1"/>
                </a:solidFill>
                <a:latin typeface="Assistant" panose="00000500000000000000" pitchFamily="2" charset="-79"/>
                <a:cs typeface="Assistant" panose="00000500000000000000" pitchFamily="2" charset="-79"/>
              </a:rPr>
              <a:t>ועדת השיפוט</a:t>
            </a:r>
            <a:r>
              <a:rPr lang="en-US" sz="2800" dirty="0" err="1" smtClean="0">
                <a:solidFill>
                  <a:schemeClr val="tx1"/>
                </a:solidFill>
                <a:latin typeface="Assistant" panose="00000500000000000000" pitchFamily="2" charset="-79"/>
                <a:cs typeface="Assistant" panose="00000500000000000000" pitchFamily="2" charset="-79"/>
              </a:rPr>
              <a:t>jrj</a:t>
            </a:r>
            <a:r>
              <a:rPr lang="en-US" sz="2800" dirty="0" smtClean="0">
                <a:solidFill>
                  <a:schemeClr val="tx1"/>
                </a:solidFill>
                <a:latin typeface="Assistant" panose="00000500000000000000" pitchFamily="2" charset="-79"/>
                <a:cs typeface="Assistant" panose="00000500000000000000" pitchFamily="2" charset="-79"/>
              </a:rPr>
              <a:t> </a:t>
            </a:r>
            <a:r>
              <a:rPr lang="he-IL" sz="2800" dirty="0" smtClean="0">
                <a:solidFill>
                  <a:schemeClr val="tx1"/>
                </a:solidFill>
                <a:latin typeface="Assistant" panose="00000500000000000000" pitchFamily="2" charset="-79"/>
                <a:cs typeface="Assistant" panose="00000500000000000000" pitchFamily="2" charset="-79"/>
              </a:rPr>
              <a:t> - הנמקות הכרה במציל טדי קולק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45</a:t>
            </a:fld>
            <a:endParaRPr lang="en-US" dirty="0"/>
          </a:p>
        </p:txBody>
      </p:sp>
      <p:pic>
        <p:nvPicPr>
          <p:cNvPr id="5" name="תמונה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174" y="361741"/>
            <a:ext cx="8806124" cy="4931429"/>
          </a:xfrm>
          <a:prstGeom prst="rect">
            <a:avLst/>
          </a:prstGeom>
        </p:spPr>
      </p:pic>
      <p:grpSp>
        <p:nvGrpSpPr>
          <p:cNvPr id="6" name="קבוצה 5"/>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59085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ברכת נשיא המדינה, מר יצחק הרצוג בקיבוץ הזורע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pic>
        <p:nvPicPr>
          <p:cNvPr id="4" name="תמונה 3">
            <a:hlinkClick r:id="rId2"/>
          </p:cNvPr>
          <p:cNvPicPr>
            <a:picLocks noChangeAspect="1"/>
          </p:cNvPicPr>
          <p:nvPr/>
        </p:nvPicPr>
        <p:blipFill>
          <a:blip r:embed="rId3"/>
          <a:stretch>
            <a:fillRect/>
          </a:stretch>
        </p:blipFill>
        <p:spPr>
          <a:xfrm>
            <a:off x="1096944" y="115124"/>
            <a:ext cx="9998111" cy="5965951"/>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46</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1319422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4677" y="4880113"/>
            <a:ext cx="11625110" cy="1366907"/>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טקס פרס המציל </a:t>
            </a:r>
            <a:r>
              <a:rPr lang="he-IL" sz="2800" dirty="0" smtClean="0">
                <a:solidFill>
                  <a:schemeClr val="tx1"/>
                </a:solidFill>
                <a:latin typeface="Assistant" panose="00000500000000000000" pitchFamily="2" charset="-79"/>
                <a:cs typeface="Assistant" panose="00000500000000000000" pitchFamily="2" charset="-79"/>
              </a:rPr>
              <a:t>היהודי, בהיכל התרבות ת"א, 19.1.25 -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a:xfrm>
            <a:off x="10618237" y="6356350"/>
            <a:ext cx="735563" cy="365125"/>
          </a:xfrm>
        </p:spPr>
        <p:txBody>
          <a:bodyPr/>
          <a:lstStyle/>
          <a:p>
            <a:fld id="{6D22F896-40B5-4ADD-8801-0D06FADFA095}" type="slidenum">
              <a:rPr lang="en-US" smtClean="0"/>
              <a:t>47</a:t>
            </a:fld>
            <a:endParaRPr lang="en-US" dirty="0"/>
          </a:p>
        </p:txBody>
      </p:sp>
      <p:grpSp>
        <p:nvGrpSpPr>
          <p:cNvPr id="8" name="קבוצה 7"/>
          <p:cNvGrpSpPr/>
          <p:nvPr/>
        </p:nvGrpSpPr>
        <p:grpSpPr>
          <a:xfrm>
            <a:off x="-233265" y="6310677"/>
            <a:ext cx="2317101" cy="961053"/>
            <a:chOff x="-233265" y="6310677"/>
            <a:chExt cx="2317101" cy="961053"/>
          </a:xfrm>
        </p:grpSpPr>
        <p:sp>
          <p:nvSpPr>
            <p:cNvPr id="9" name="מלבן מעוגל 8"/>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11" name="תמונה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08" y="378033"/>
            <a:ext cx="4068610" cy="5426765"/>
          </a:xfrm>
          <a:prstGeom prst="rect">
            <a:avLst/>
          </a:prstGeom>
        </p:spPr>
      </p:pic>
      <p:pic>
        <p:nvPicPr>
          <p:cNvPr id="12" name="תמונה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756" y="378033"/>
            <a:ext cx="3986642" cy="5317435"/>
          </a:xfrm>
          <a:prstGeom prst="rect">
            <a:avLst/>
          </a:prstGeom>
        </p:spPr>
      </p:pic>
      <p:pic>
        <p:nvPicPr>
          <p:cNvPr id="13" name="תמונה 12"/>
          <p:cNvPicPr>
            <a:picLocks noChangeAspect="1"/>
          </p:cNvPicPr>
          <p:nvPr/>
        </p:nvPicPr>
        <p:blipFill rotWithShape="1">
          <a:blip r:embed="rId6">
            <a:extLst>
              <a:ext uri="{28A0092B-C50C-407E-A947-70E740481C1C}">
                <a14:useLocalDpi xmlns:a14="http://schemas.microsoft.com/office/drawing/2010/main" val="0"/>
              </a:ext>
            </a:extLst>
          </a:blip>
          <a:srcRect l="348" t="5011" r="-348" b="36280"/>
          <a:stretch/>
        </p:blipFill>
        <p:spPr>
          <a:xfrm>
            <a:off x="275408" y="2982085"/>
            <a:ext cx="3465058" cy="2713383"/>
          </a:xfrm>
          <a:prstGeom prst="rect">
            <a:avLst/>
          </a:prstGeom>
        </p:spPr>
      </p:pic>
      <p:pic>
        <p:nvPicPr>
          <p:cNvPr id="14" name="תמונה 13"/>
          <p:cNvPicPr>
            <a:picLocks noChangeAspect="1"/>
          </p:cNvPicPr>
          <p:nvPr/>
        </p:nvPicPr>
        <p:blipFill rotWithShape="1">
          <a:blip r:embed="rId7">
            <a:extLst>
              <a:ext uri="{28A0092B-C50C-407E-A947-70E740481C1C}">
                <a14:useLocalDpi xmlns:a14="http://schemas.microsoft.com/office/drawing/2010/main" val="0"/>
              </a:ext>
            </a:extLst>
          </a:blip>
          <a:srcRect t="42319" b="17681"/>
          <a:stretch/>
        </p:blipFill>
        <p:spPr>
          <a:xfrm>
            <a:off x="275408" y="378033"/>
            <a:ext cx="3465058" cy="2461386"/>
          </a:xfrm>
          <a:prstGeom prst="rect">
            <a:avLst/>
          </a:prstGeom>
        </p:spPr>
      </p:pic>
    </p:spTree>
    <p:extLst>
      <p:ext uri="{BB962C8B-B14F-4D97-AF65-F5344CB8AC3E}">
        <p14:creationId xmlns:p14="http://schemas.microsoft.com/office/powerpoint/2010/main" val="2386476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736982"/>
            <a:ext cx="12192000" cy="503044"/>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נאום </a:t>
            </a:r>
            <a:r>
              <a:rPr lang="he-IL" sz="2800" dirty="0" smtClean="0">
                <a:solidFill>
                  <a:schemeClr val="tx1"/>
                </a:solidFill>
                <a:latin typeface="Assistant" panose="00000500000000000000" pitchFamily="2" charset="-79"/>
                <a:cs typeface="Assistant" panose="00000500000000000000" pitchFamily="2" charset="-79"/>
              </a:rPr>
              <a:t>פרופ' גדעון </a:t>
            </a:r>
            <a:r>
              <a:rPr lang="he-IL" sz="2800" dirty="0" err="1" smtClean="0">
                <a:solidFill>
                  <a:schemeClr val="tx1"/>
                </a:solidFill>
                <a:latin typeface="Assistant" panose="00000500000000000000" pitchFamily="2" charset="-79"/>
                <a:cs typeface="Assistant" panose="00000500000000000000" pitchFamily="2" charset="-79"/>
              </a:rPr>
              <a:t>גרייף</a:t>
            </a:r>
            <a:r>
              <a:rPr lang="he-IL" sz="2800" dirty="0" smtClean="0">
                <a:solidFill>
                  <a:schemeClr val="tx1"/>
                </a:solidFill>
                <a:latin typeface="Assistant" panose="00000500000000000000" pitchFamily="2" charset="-79"/>
                <a:cs typeface="Assistant" panose="00000500000000000000" pitchFamily="2" charset="-79"/>
              </a:rPr>
              <a:t>, הנמקות הכרה במציל </a:t>
            </a:r>
            <a:r>
              <a:rPr lang="he-IL" sz="2800" dirty="0" err="1" smtClean="0">
                <a:solidFill>
                  <a:schemeClr val="tx1"/>
                </a:solidFill>
                <a:latin typeface="Assistant" panose="00000500000000000000" pitchFamily="2" charset="-79"/>
                <a:cs typeface="Assistant" panose="00000500000000000000" pitchFamily="2" charset="-79"/>
              </a:rPr>
              <a:t>ברוניסלב</a:t>
            </a:r>
            <a:r>
              <a:rPr lang="he-IL" sz="2800" dirty="0" smtClean="0">
                <a:solidFill>
                  <a:schemeClr val="tx1"/>
                </a:solidFill>
                <a:latin typeface="Assistant" panose="00000500000000000000" pitchFamily="2" charset="-79"/>
                <a:cs typeface="Assistant" panose="00000500000000000000" pitchFamily="2" charset="-79"/>
              </a:rPr>
              <a:t> </a:t>
            </a:r>
            <a:r>
              <a:rPr lang="he-IL" sz="2800" dirty="0" err="1" smtClean="0">
                <a:solidFill>
                  <a:schemeClr val="tx1"/>
                </a:solidFill>
                <a:latin typeface="Assistant" panose="00000500000000000000" pitchFamily="2" charset="-79"/>
                <a:cs typeface="Assistant" panose="00000500000000000000" pitchFamily="2" charset="-79"/>
              </a:rPr>
              <a:t>הוברמן</a:t>
            </a:r>
            <a:r>
              <a:rPr lang="he-IL" sz="2800" dirty="0" smtClean="0">
                <a:solidFill>
                  <a:schemeClr val="tx1"/>
                </a:solidFill>
                <a:latin typeface="Assistant" panose="00000500000000000000" pitchFamily="2" charset="-79"/>
                <a:cs typeface="Assistant" panose="00000500000000000000" pitchFamily="2" charset="-79"/>
              </a:rPr>
              <a:t>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48</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267191" y="264620"/>
            <a:ext cx="9657617" cy="5449525"/>
          </a:xfrm>
          <a:prstGeom prst="rect">
            <a:avLst/>
          </a:prstGeom>
        </p:spPr>
      </p:pic>
    </p:spTree>
    <p:extLst>
      <p:ext uri="{BB962C8B-B14F-4D97-AF65-F5344CB8AC3E}">
        <p14:creationId xmlns:p14="http://schemas.microsoft.com/office/powerpoint/2010/main" val="39528597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264782"/>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פרויקט </a:t>
            </a:r>
            <a:r>
              <a:rPr lang="en-US" sz="2800" dirty="0" smtClean="0">
                <a:solidFill>
                  <a:schemeClr val="tx1"/>
                </a:solidFill>
                <a:latin typeface="Assistant" panose="00000500000000000000" pitchFamily="2" charset="-79"/>
                <a:cs typeface="Assistant" panose="00000500000000000000" pitchFamily="2" charset="-79"/>
              </a:rPr>
              <a:t>SWIGGI</a:t>
            </a:r>
            <a:r>
              <a:rPr lang="he-IL" sz="2800" dirty="0" smtClean="0">
                <a:solidFill>
                  <a:schemeClr val="tx1"/>
                </a:solidFill>
                <a:latin typeface="Assistant" panose="00000500000000000000" pitchFamily="2" charset="-79"/>
                <a:cs typeface="Assistant" panose="00000500000000000000" pitchFamily="2" charset="-79"/>
              </a:rPr>
              <a:t> - חלק </a:t>
            </a:r>
            <a:r>
              <a:rPr lang="he-IL" sz="2800" dirty="0">
                <a:solidFill>
                  <a:schemeClr val="tx1"/>
                </a:solidFill>
                <a:latin typeface="Assistant" panose="00000500000000000000" pitchFamily="2" charset="-79"/>
                <a:cs typeface="Assistant" panose="00000500000000000000" pitchFamily="2" charset="-79"/>
              </a:rPr>
              <a:t>ראשון: </a:t>
            </a:r>
            <a:r>
              <a:rPr lang="he-IL" sz="2800" dirty="0" err="1" smtClean="0">
                <a:solidFill>
                  <a:schemeClr val="tx1"/>
                </a:solidFill>
                <a:latin typeface="Assistant" panose="00000500000000000000" pitchFamily="2" charset="-79"/>
                <a:cs typeface="Assistant" panose="00000500000000000000" pitchFamily="2" charset="-79"/>
              </a:rPr>
              <a:t>קסטוריה</a:t>
            </a:r>
            <a:r>
              <a:rPr lang="he-IL" sz="2800" dirty="0" smtClean="0">
                <a:solidFill>
                  <a:schemeClr val="tx1"/>
                </a:solidFill>
                <a:latin typeface="Assistant" panose="00000500000000000000" pitchFamily="2" charset="-79"/>
                <a:cs typeface="Assistant" panose="00000500000000000000" pitchFamily="2" charset="-79"/>
              </a:rPr>
              <a:t>/יוון</a:t>
            </a:r>
            <a:endParaRPr lang="he-IL" sz="2800" dirty="0">
              <a:latin typeface="Assistant" panose="00000500000000000000" pitchFamily="2" charset="-79"/>
              <a:cs typeface="Assistant" panose="00000500000000000000" pitchFamily="2" charset="-79"/>
            </a:endParaRPr>
          </a:p>
        </p:txBody>
      </p:sp>
      <p:pic>
        <p:nvPicPr>
          <p:cNvPr id="4" name="תמונה 3"/>
          <p:cNvPicPr>
            <a:picLocks noChangeAspect="1"/>
          </p:cNvPicPr>
          <p:nvPr/>
        </p:nvPicPr>
        <p:blipFill>
          <a:blip r:embed="rId2"/>
          <a:stretch>
            <a:fillRect/>
          </a:stretch>
        </p:blipFill>
        <p:spPr>
          <a:xfrm>
            <a:off x="0" y="538707"/>
            <a:ext cx="12192000" cy="4614976"/>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49</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4072861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dirty="0">
                <a:solidFill>
                  <a:schemeClr val="tx1"/>
                </a:solidFill>
                <a:latin typeface="Assistant" panose="00000500000000000000" pitchFamily="2" charset="-79"/>
                <a:cs typeface="Assistant" panose="00000500000000000000" pitchFamily="2" charset="-79"/>
              </a:rPr>
              <a:t>פרומו בגרסה ארוכה לסרט ׳הכרה</a:t>
            </a:r>
            <a:r>
              <a:rPr lang="he-IL" dirty="0" smtClean="0">
                <a:solidFill>
                  <a:schemeClr val="tx1"/>
                </a:solidFill>
                <a:latin typeface="Assistant" panose="00000500000000000000" pitchFamily="2" charset="-79"/>
                <a:cs typeface="Assistant" panose="00000500000000000000" pitchFamily="2" charset="-79"/>
              </a:rPr>
              <a:t>׳ - </a:t>
            </a:r>
            <a:r>
              <a:rPr lang="he-IL" dirty="0" smtClean="0">
                <a:latin typeface="Assistant" panose="00000500000000000000" pitchFamily="2" charset="-79"/>
                <a:cs typeface="Assistant" panose="00000500000000000000" pitchFamily="2" charset="-79"/>
                <a:hlinkClick r:id="rId2"/>
              </a:rPr>
              <a:t>לחץ כאן</a:t>
            </a:r>
            <a:endParaRPr lang="he-IL" dirty="0">
              <a:latin typeface="Assistant" panose="00000500000000000000" pitchFamily="2" charset="-79"/>
              <a:cs typeface="Assistant" panose="00000500000000000000" pitchFamily="2" charset="-79"/>
            </a:endParaRPr>
          </a:p>
        </p:txBody>
      </p:sp>
      <p:pic>
        <p:nvPicPr>
          <p:cNvPr id="3" name="תמונה 2">
            <a:hlinkClick r:id="rId2"/>
          </p:cNvPr>
          <p:cNvPicPr>
            <a:picLocks noChangeAspect="1"/>
          </p:cNvPicPr>
          <p:nvPr/>
        </p:nvPicPr>
        <p:blipFill>
          <a:blip r:embed="rId3"/>
          <a:stretch>
            <a:fillRect/>
          </a:stretch>
        </p:blipFill>
        <p:spPr>
          <a:xfrm>
            <a:off x="0" y="385756"/>
            <a:ext cx="12192000" cy="5021364"/>
          </a:xfrm>
          <a:prstGeom prst="rect">
            <a:avLst/>
          </a:prstGeom>
        </p:spPr>
      </p:pic>
      <p:sp>
        <p:nvSpPr>
          <p:cNvPr id="4" name="מציין מיקום של מספר שקופית 3"/>
          <p:cNvSpPr>
            <a:spLocks noGrp="1"/>
          </p:cNvSpPr>
          <p:nvPr>
            <p:ph type="sldNum" sz="quarter" idx="12"/>
          </p:nvPr>
        </p:nvSpPr>
        <p:spPr/>
        <p:txBody>
          <a:bodyPr/>
          <a:lstStyle/>
          <a:p>
            <a:fld id="{6D22F896-40B5-4ADD-8801-0D06FADFA095}" type="slidenum">
              <a:rPr lang="en-US" smtClean="0"/>
              <a:t>5</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638229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524011"/>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פרויקט </a:t>
            </a:r>
            <a:r>
              <a:rPr lang="en-US" sz="2800" dirty="0" smtClean="0">
                <a:solidFill>
                  <a:schemeClr val="tx1"/>
                </a:solidFill>
                <a:latin typeface="Assistant" panose="00000500000000000000" pitchFamily="2" charset="-79"/>
                <a:cs typeface="Assistant" panose="00000500000000000000" pitchFamily="2" charset="-79"/>
              </a:rPr>
              <a:t>SWIGGI</a:t>
            </a:r>
            <a:r>
              <a:rPr lang="he-IL" sz="2800" dirty="0" smtClean="0">
                <a:solidFill>
                  <a:schemeClr val="tx1"/>
                </a:solidFill>
                <a:latin typeface="Assistant" panose="00000500000000000000" pitchFamily="2" charset="-79"/>
                <a:cs typeface="Assistant" panose="00000500000000000000" pitchFamily="2" charset="-79"/>
              </a:rPr>
              <a:t> - חלק שני: </a:t>
            </a:r>
            <a:r>
              <a:rPr lang="he-IL" sz="2800" dirty="0" err="1" smtClean="0">
                <a:solidFill>
                  <a:schemeClr val="tx1"/>
                </a:solidFill>
                <a:latin typeface="Assistant" panose="00000500000000000000" pitchFamily="2" charset="-79"/>
                <a:cs typeface="Assistant" panose="00000500000000000000" pitchFamily="2" charset="-79"/>
              </a:rPr>
              <a:t>קסטוריה</a:t>
            </a:r>
            <a:r>
              <a:rPr lang="he-IL" sz="2800" dirty="0" smtClean="0">
                <a:solidFill>
                  <a:schemeClr val="tx1"/>
                </a:solidFill>
                <a:latin typeface="Assistant" panose="00000500000000000000" pitchFamily="2" charset="-79"/>
                <a:cs typeface="Assistant" panose="00000500000000000000" pitchFamily="2" charset="-79"/>
              </a:rPr>
              <a:t>/יוון</a:t>
            </a:r>
            <a:endParaRPr lang="he-IL" sz="2800" dirty="0">
              <a:latin typeface="Assistant" panose="00000500000000000000" pitchFamily="2" charset="-79"/>
              <a:cs typeface="Assistant" panose="00000500000000000000" pitchFamily="2" charset="-79"/>
            </a:endParaRPr>
          </a:p>
        </p:txBody>
      </p:sp>
      <p:pic>
        <p:nvPicPr>
          <p:cNvPr id="3" name="תמונה 2"/>
          <p:cNvPicPr>
            <a:picLocks noChangeAspect="1"/>
          </p:cNvPicPr>
          <p:nvPr/>
        </p:nvPicPr>
        <p:blipFill>
          <a:blip r:embed="rId2"/>
          <a:stretch>
            <a:fillRect/>
          </a:stretch>
        </p:blipFill>
        <p:spPr>
          <a:xfrm>
            <a:off x="0" y="313655"/>
            <a:ext cx="12192000" cy="5326337"/>
          </a:xfrm>
          <a:prstGeom prst="rect">
            <a:avLst/>
          </a:prstGeom>
        </p:spPr>
      </p:pic>
      <p:sp>
        <p:nvSpPr>
          <p:cNvPr id="4" name="מציין מיקום של מספר שקופית 3"/>
          <p:cNvSpPr>
            <a:spLocks noGrp="1"/>
          </p:cNvSpPr>
          <p:nvPr>
            <p:ph type="sldNum" sz="quarter" idx="12"/>
          </p:nvPr>
        </p:nvSpPr>
        <p:spPr/>
        <p:txBody>
          <a:bodyPr/>
          <a:lstStyle/>
          <a:p>
            <a:fld id="{6D22F896-40B5-4ADD-8801-0D06FADFA095}" type="slidenum">
              <a:rPr lang="en-US" smtClean="0"/>
              <a:t>50</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4216433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451605"/>
            <a:ext cx="12192000" cy="712488"/>
          </a:xfrm>
        </p:spPr>
        <p:txBody>
          <a:bodyPr>
            <a:normAutofit/>
          </a:bodyPr>
          <a:lstStyle/>
          <a:p>
            <a:pPr algn="ctr"/>
            <a:r>
              <a:rPr lang="he-IL" sz="2800" dirty="0">
                <a:solidFill>
                  <a:schemeClr val="tx1"/>
                </a:solidFill>
                <a:latin typeface="Assistant" panose="00000500000000000000" pitchFamily="2" charset="-79"/>
                <a:cs typeface="Assistant" panose="00000500000000000000" pitchFamily="2" charset="-79"/>
              </a:rPr>
              <a:t>הגיבורות שהצילו אותי: עדותו של שורד השואה יצחק </a:t>
            </a:r>
            <a:r>
              <a:rPr lang="he-IL" sz="2800" dirty="0" smtClean="0">
                <a:solidFill>
                  <a:schemeClr val="tx1"/>
                </a:solidFill>
                <a:latin typeface="Assistant" panose="00000500000000000000" pitchFamily="2" charset="-79"/>
                <a:cs typeface="Assistant" panose="00000500000000000000" pitchFamily="2" charset="-79"/>
              </a:rPr>
              <a:t>וינברג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4" name="מציין מיקום של מספר שקופית 3"/>
          <p:cNvSpPr>
            <a:spLocks noGrp="1"/>
          </p:cNvSpPr>
          <p:nvPr>
            <p:ph type="sldNum" sz="quarter" idx="12"/>
          </p:nvPr>
        </p:nvSpPr>
        <p:spPr/>
        <p:txBody>
          <a:bodyPr/>
          <a:lstStyle/>
          <a:p>
            <a:fld id="{6D22F896-40B5-4ADD-8801-0D06FADFA095}" type="slidenum">
              <a:rPr lang="en-US" smtClean="0"/>
              <a:t>51</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464910" y="300524"/>
            <a:ext cx="9242889" cy="5231493"/>
          </a:xfrm>
          <a:prstGeom prst="rect">
            <a:avLst/>
          </a:prstGeom>
        </p:spPr>
      </p:pic>
    </p:spTree>
    <p:extLst>
      <p:ext uri="{BB962C8B-B14F-4D97-AF65-F5344CB8AC3E}">
        <p14:creationId xmlns:p14="http://schemas.microsoft.com/office/powerpoint/2010/main" val="2261065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2735" y="997193"/>
            <a:ext cx="11355573" cy="5351318"/>
          </a:xfrm>
        </p:spPr>
        <p:txBody>
          <a:bodyPr>
            <a:noAutofit/>
          </a:bodyPr>
          <a:lstStyle/>
          <a:p>
            <a:pPr marL="1371600" indent="-1371600">
              <a:buFont typeface="+mj-lt"/>
              <a:buAutoNum type="arabicPeriod"/>
            </a:pPr>
            <a:r>
              <a:rPr lang="he-IL" sz="5400" b="1" dirty="0" smtClean="0">
                <a:solidFill>
                  <a:schemeClr val="tx1"/>
                </a:solidFill>
              </a:rPr>
              <a:t>לדעת</a:t>
            </a:r>
          </a:p>
          <a:p>
            <a:pPr marL="1371600" indent="-1371600">
              <a:buFont typeface="+mj-lt"/>
              <a:buAutoNum type="arabicPeriod"/>
            </a:pPr>
            <a:r>
              <a:rPr lang="he-IL" sz="5400" b="1" dirty="0" smtClean="0">
                <a:solidFill>
                  <a:schemeClr val="tx1"/>
                </a:solidFill>
              </a:rPr>
              <a:t>להתגאות</a:t>
            </a:r>
          </a:p>
          <a:p>
            <a:pPr marL="1371600" indent="-1371600">
              <a:buFont typeface="+mj-lt"/>
              <a:buAutoNum type="arabicPeriod"/>
            </a:pPr>
            <a:r>
              <a:rPr lang="he-IL" sz="5400" b="1" dirty="0" smtClean="0">
                <a:solidFill>
                  <a:schemeClr val="tx1"/>
                </a:solidFill>
              </a:rPr>
              <a:t>לפעול</a:t>
            </a:r>
          </a:p>
          <a:p>
            <a:pPr marL="1371600" indent="-1371600">
              <a:buFont typeface="+mj-lt"/>
              <a:buAutoNum type="arabicPeriod"/>
            </a:pPr>
            <a:r>
              <a:rPr lang="he-IL" sz="5400" b="1" dirty="0" smtClean="0">
                <a:solidFill>
                  <a:schemeClr val="tx1"/>
                </a:solidFill>
              </a:rPr>
              <a:t>לאהוב את: עצמי, משפחתי,  </a:t>
            </a:r>
            <a:r>
              <a:rPr lang="en-US" sz="5400" b="1" dirty="0">
                <a:solidFill>
                  <a:schemeClr val="tx1"/>
                </a:solidFill>
              </a:rPr>
              <a:t/>
            </a:r>
            <a:br>
              <a:rPr lang="en-US" sz="5400" b="1" dirty="0">
                <a:solidFill>
                  <a:schemeClr val="tx1"/>
                </a:solidFill>
              </a:rPr>
            </a:br>
            <a:r>
              <a:rPr lang="he-IL" sz="5400" b="1" dirty="0" smtClean="0">
                <a:solidFill>
                  <a:schemeClr val="tx1"/>
                </a:solidFill>
              </a:rPr>
              <a:t>חברים ואת המדינה</a:t>
            </a:r>
          </a:p>
        </p:txBody>
      </p:sp>
      <p:sp>
        <p:nvSpPr>
          <p:cNvPr id="5" name="כותרת 1"/>
          <p:cNvSpPr txBox="1">
            <a:spLocks/>
          </p:cNvSpPr>
          <p:nvPr/>
        </p:nvSpPr>
        <p:spPr>
          <a:xfrm>
            <a:off x="0" y="465761"/>
            <a:ext cx="12192000" cy="587302"/>
          </a:xfrm>
          <a:prstGeom prst="rect">
            <a:avLst/>
          </a:prstGeom>
        </p:spPr>
        <p:txBody>
          <a:bodyPr vert="horz" wrap="none" lIns="91440" tIns="45720" rIns="91440" bIns="45720" rtlCol="0" anchor="t">
            <a:no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600" b="1" spc="0" dirty="0" smtClean="0">
                <a:solidFill>
                  <a:schemeClr val="tx1"/>
                </a:solidFill>
              </a:rPr>
              <a:t>מטרות ההרצאה</a:t>
            </a:r>
            <a:endParaRPr lang="he-IL" sz="3600" b="1" spc="0" dirty="0">
              <a:solidFill>
                <a:schemeClr val="tx1"/>
              </a:solidFill>
            </a:endParaRPr>
          </a:p>
        </p:txBody>
      </p:sp>
      <p:pic>
        <p:nvPicPr>
          <p:cNvPr id="4" name="תמונה 3"/>
          <p:cNvPicPr>
            <a:picLocks noChangeAspect="1"/>
          </p:cNvPicPr>
          <p:nvPr/>
        </p:nvPicPr>
        <p:blipFill rotWithShape="1">
          <a:blip r:embed="rId2">
            <a:extLst>
              <a:ext uri="{28A0092B-C50C-407E-A947-70E740481C1C}">
                <a14:useLocalDpi xmlns:a14="http://schemas.microsoft.com/office/drawing/2010/main" val="0"/>
              </a:ext>
            </a:extLst>
          </a:blip>
          <a:srcRect r="21725"/>
          <a:stretch/>
        </p:blipFill>
        <p:spPr>
          <a:xfrm rot="20977601">
            <a:off x="248501" y="1451682"/>
            <a:ext cx="4717008" cy="3188366"/>
          </a:xfrm>
          <a:prstGeom prst="rect">
            <a:avLst/>
          </a:prstGeom>
        </p:spPr>
      </p:pic>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52</a:t>
            </a:fld>
            <a:endParaRPr lang="en-US" dirty="0"/>
          </a:p>
        </p:txBody>
      </p:sp>
      <p:grpSp>
        <p:nvGrpSpPr>
          <p:cNvPr id="6" name="קבוצה 5"/>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42096864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14447"/>
            <a:ext cx="12192000" cy="587302"/>
          </a:xfrm>
        </p:spPr>
        <p:txBody>
          <a:bodyPr>
            <a:noAutofit/>
          </a:bodyPr>
          <a:lstStyle/>
          <a:p>
            <a:pPr algn="ctr"/>
            <a:r>
              <a:rPr lang="he-IL" sz="3600" dirty="0" smtClean="0">
                <a:solidFill>
                  <a:schemeClr val="tx1"/>
                </a:solidFill>
                <a:latin typeface="Assistant" panose="00000500000000000000" pitchFamily="2" charset="-79"/>
                <a:cs typeface="Assistant" panose="00000500000000000000" pitchFamily="2" charset="-79"/>
              </a:rPr>
              <a:t>קריטריונים להגשת מועמדות ל"אות המציל היהודי"</a:t>
            </a:r>
            <a:endParaRPr lang="he-IL" sz="3600" dirty="0">
              <a:solidFill>
                <a:schemeClr val="tx1"/>
              </a:solidFill>
              <a:latin typeface="Assistant" panose="00000500000000000000" pitchFamily="2" charset="-79"/>
              <a:cs typeface="Assistant" panose="00000500000000000000" pitchFamily="2" charset="-79"/>
            </a:endParaRP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364" y="786088"/>
            <a:ext cx="3902479" cy="5650649"/>
          </a:xfrm>
          <a:prstGeom prst="rect">
            <a:avLst/>
          </a:prstGeom>
        </p:spPr>
      </p:pic>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898" y="786088"/>
            <a:ext cx="3878024" cy="5615239"/>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53</a:t>
            </a:fld>
            <a:endParaRPr lang="en-US" dirty="0"/>
          </a:p>
        </p:txBody>
      </p:sp>
      <p:grpSp>
        <p:nvGrpSpPr>
          <p:cNvPr id="7" name="קבוצה 6"/>
          <p:cNvGrpSpPr/>
          <p:nvPr/>
        </p:nvGrpSpPr>
        <p:grpSpPr>
          <a:xfrm>
            <a:off x="-233265" y="6310677"/>
            <a:ext cx="2317101" cy="961053"/>
            <a:chOff x="-233265" y="6310677"/>
            <a:chExt cx="2317101" cy="961053"/>
          </a:xfrm>
        </p:grpSpPr>
        <p:sp>
          <p:nvSpPr>
            <p:cNvPr id="8" name="מלבן מעוגל 7"/>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33599256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14447"/>
            <a:ext cx="12192000" cy="587302"/>
          </a:xfrm>
        </p:spPr>
        <p:txBody>
          <a:bodyPr>
            <a:noAutofit/>
          </a:bodyPr>
          <a:lstStyle/>
          <a:p>
            <a:pPr algn="ctr"/>
            <a:r>
              <a:rPr lang="he-IL" sz="3600" dirty="0" smtClean="0">
                <a:solidFill>
                  <a:schemeClr val="tx1"/>
                </a:solidFill>
                <a:latin typeface="Assistant" panose="00000500000000000000" pitchFamily="2" charset="-79"/>
                <a:cs typeface="Assistant" panose="00000500000000000000" pitchFamily="2" charset="-79"/>
              </a:rPr>
              <a:t>טופס הגשת </a:t>
            </a:r>
            <a:r>
              <a:rPr lang="he-IL" sz="3600" dirty="0">
                <a:solidFill>
                  <a:schemeClr val="tx1"/>
                </a:solidFill>
                <a:latin typeface="Assistant" panose="00000500000000000000" pitchFamily="2" charset="-79"/>
                <a:cs typeface="Assistant" panose="00000500000000000000" pitchFamily="2" charset="-79"/>
              </a:rPr>
              <a:t>מועמדות ל"אות המציל היהודי"</a:t>
            </a:r>
          </a:p>
        </p:txBody>
      </p:sp>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097" y="780312"/>
            <a:ext cx="3967084" cy="5744194"/>
          </a:xfrm>
          <a:prstGeom prst="rect">
            <a:avLst/>
          </a:prstGeom>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937" y="780312"/>
            <a:ext cx="3976059" cy="5744194"/>
          </a:xfrm>
          <a:prstGeom prst="rect">
            <a:avLst/>
          </a:prstGeom>
        </p:spPr>
      </p:pic>
      <p:sp>
        <p:nvSpPr>
          <p:cNvPr id="5" name="מציין מיקום של מספר שקופית 4"/>
          <p:cNvSpPr>
            <a:spLocks noGrp="1"/>
          </p:cNvSpPr>
          <p:nvPr>
            <p:ph type="sldNum" sz="quarter" idx="12"/>
          </p:nvPr>
        </p:nvSpPr>
        <p:spPr/>
        <p:txBody>
          <a:bodyPr/>
          <a:lstStyle/>
          <a:p>
            <a:fld id="{6D22F896-40B5-4ADD-8801-0D06FADFA095}" type="slidenum">
              <a:rPr lang="en-US" smtClean="0"/>
              <a:t>54</a:t>
            </a:fld>
            <a:endParaRPr lang="en-US" dirty="0"/>
          </a:p>
        </p:txBody>
      </p:sp>
      <p:grpSp>
        <p:nvGrpSpPr>
          <p:cNvPr id="6" name="קבוצה 5"/>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42906926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"ה-7 באוקטובר" שיר בהפקתי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pic>
        <p:nvPicPr>
          <p:cNvPr id="6" name="תמונה 5">
            <a:hlinkClick r:id="rId2"/>
          </p:cNvPr>
          <p:cNvPicPr>
            <a:picLocks noChangeAspect="1"/>
          </p:cNvPicPr>
          <p:nvPr/>
        </p:nvPicPr>
        <p:blipFill rotWithShape="1">
          <a:blip r:embed="rId3"/>
          <a:srcRect b="11909"/>
          <a:stretch/>
        </p:blipFill>
        <p:spPr>
          <a:xfrm>
            <a:off x="0" y="829959"/>
            <a:ext cx="12192000" cy="4432685"/>
          </a:xfrm>
          <a:prstGeom prst="rect">
            <a:avLst/>
          </a:prstGeom>
        </p:spPr>
      </p:pic>
      <p:sp>
        <p:nvSpPr>
          <p:cNvPr id="3" name="מציין מיקום של מספר שקופית 2"/>
          <p:cNvSpPr>
            <a:spLocks noGrp="1"/>
          </p:cNvSpPr>
          <p:nvPr>
            <p:ph type="sldNum" sz="quarter" idx="12"/>
          </p:nvPr>
        </p:nvSpPr>
        <p:spPr/>
        <p:txBody>
          <a:bodyPr/>
          <a:lstStyle/>
          <a:p>
            <a:fld id="{6D22F896-40B5-4ADD-8801-0D06FADFA095}" type="slidenum">
              <a:rPr lang="en-US" smtClean="0"/>
              <a:t>55</a:t>
            </a:fld>
            <a:endParaRPr lang="en-US" dirty="0"/>
          </a:p>
        </p:txBody>
      </p:sp>
      <p:grpSp>
        <p:nvGrpSpPr>
          <p:cNvPr id="5" name="קבוצה 4"/>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8257311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944566"/>
            <a:ext cx="12192000" cy="5913434"/>
          </a:xfrm>
        </p:spPr>
        <p:txBody>
          <a:bodyPr>
            <a:normAutofit fontScale="90000"/>
          </a:bodyPr>
          <a:lstStyle/>
          <a:p>
            <a:pPr algn="ctr">
              <a:lnSpc>
                <a:spcPct val="150000"/>
              </a:lnSpc>
            </a:pPr>
            <a:r>
              <a:rPr lang="he-IL" dirty="0" smtClean="0">
                <a:solidFill>
                  <a:schemeClr val="tx1"/>
                </a:solidFill>
                <a:latin typeface="Assistant" panose="00000500000000000000" pitchFamily="2" charset="-79"/>
                <a:cs typeface="Assistant" panose="00000500000000000000" pitchFamily="2" charset="-79"/>
              </a:rPr>
              <a:t>'מלכות החרמון', בביצוע </a:t>
            </a:r>
            <a:r>
              <a:rPr lang="he-IL" dirty="0" err="1" smtClean="0">
                <a:solidFill>
                  <a:schemeClr val="tx1"/>
                </a:solidFill>
                <a:latin typeface="Assistant" panose="00000500000000000000" pitchFamily="2" charset="-79"/>
                <a:cs typeface="Assistant" panose="00000500000000000000" pitchFamily="2" charset="-79"/>
              </a:rPr>
              <a:t>מוצי</a:t>
            </a:r>
            <a:r>
              <a:rPr lang="he-IL" dirty="0" smtClean="0">
                <a:solidFill>
                  <a:schemeClr val="tx1"/>
                </a:solidFill>
                <a:latin typeface="Assistant" panose="00000500000000000000" pitchFamily="2" charset="-79"/>
                <a:cs typeface="Assistant" panose="00000500000000000000" pitchFamily="2" charset="-79"/>
              </a:rPr>
              <a:t> אביב - </a:t>
            </a:r>
            <a:r>
              <a:rPr lang="he-IL" dirty="0" smtClean="0">
                <a:solidFill>
                  <a:schemeClr val="tx1"/>
                </a:solidFill>
                <a:latin typeface="Assistant" panose="00000500000000000000" pitchFamily="2" charset="-79"/>
                <a:cs typeface="Assistant" panose="00000500000000000000" pitchFamily="2" charset="-79"/>
                <a:hlinkClick r:id="rId2"/>
              </a:rPr>
              <a:t>לחץ כאן</a:t>
            </a:r>
            <a:r>
              <a:rPr lang="he-IL" dirty="0">
                <a:solidFill>
                  <a:schemeClr val="tx1"/>
                </a:solidFill>
                <a:latin typeface="Assistant" panose="00000500000000000000" pitchFamily="2" charset="-79"/>
                <a:cs typeface="Assistant" panose="00000500000000000000" pitchFamily="2" charset="-79"/>
              </a:rPr>
              <a:t/>
            </a:r>
            <a:br>
              <a:rPr lang="he-IL" dirty="0">
                <a:solidFill>
                  <a:schemeClr val="tx1"/>
                </a:solidFill>
                <a:latin typeface="Assistant" panose="00000500000000000000" pitchFamily="2" charset="-79"/>
                <a:cs typeface="Assistant" panose="00000500000000000000" pitchFamily="2" charset="-79"/>
              </a:rPr>
            </a:br>
            <a:r>
              <a:rPr lang="he-IL" dirty="0" smtClean="0">
                <a:solidFill>
                  <a:schemeClr val="tx1"/>
                </a:solidFill>
                <a:latin typeface="Assistant" panose="00000500000000000000" pitchFamily="2" charset="-79"/>
                <a:cs typeface="Assistant" panose="00000500000000000000" pitchFamily="2" charset="-79"/>
              </a:rPr>
              <a:t>'מה </a:t>
            </a:r>
            <a:r>
              <a:rPr lang="he-IL" dirty="0">
                <a:solidFill>
                  <a:schemeClr val="tx1"/>
                </a:solidFill>
                <a:latin typeface="Assistant" panose="00000500000000000000" pitchFamily="2" charset="-79"/>
                <a:cs typeface="Assistant" panose="00000500000000000000" pitchFamily="2" charset="-79"/>
              </a:rPr>
              <a:t>צריך בסך </a:t>
            </a:r>
            <a:r>
              <a:rPr lang="he-IL" dirty="0" err="1">
                <a:solidFill>
                  <a:schemeClr val="tx1"/>
                </a:solidFill>
                <a:latin typeface="Assistant" panose="00000500000000000000" pitchFamily="2" charset="-79"/>
                <a:cs typeface="Assistant" panose="00000500000000000000" pitchFamily="2" charset="-79"/>
              </a:rPr>
              <a:t>הכל</a:t>
            </a:r>
            <a:r>
              <a:rPr lang="he-IL" dirty="0">
                <a:solidFill>
                  <a:schemeClr val="tx1"/>
                </a:solidFill>
                <a:latin typeface="Assistant" panose="00000500000000000000" pitchFamily="2" charset="-79"/>
                <a:cs typeface="Assistant" panose="00000500000000000000" pitchFamily="2" charset="-79"/>
              </a:rPr>
              <a:t> בן </a:t>
            </a:r>
            <a:r>
              <a:rPr lang="he-IL" dirty="0" smtClean="0">
                <a:solidFill>
                  <a:schemeClr val="tx1"/>
                </a:solidFill>
                <a:latin typeface="Assistant" panose="00000500000000000000" pitchFamily="2" charset="-79"/>
                <a:cs typeface="Assistant" panose="00000500000000000000" pitchFamily="2" charset="-79"/>
              </a:rPr>
              <a:t>אדם', בביצוע </a:t>
            </a:r>
            <a:r>
              <a:rPr lang="he-IL" dirty="0">
                <a:solidFill>
                  <a:schemeClr val="tx1"/>
                </a:solidFill>
                <a:latin typeface="Assistant" panose="00000500000000000000" pitchFamily="2" charset="-79"/>
                <a:cs typeface="Assistant" panose="00000500000000000000" pitchFamily="2" charset="-79"/>
              </a:rPr>
              <a:t>ליאור </a:t>
            </a:r>
            <a:r>
              <a:rPr lang="he-IL" dirty="0" smtClean="0">
                <a:solidFill>
                  <a:schemeClr val="tx1"/>
                </a:solidFill>
                <a:latin typeface="Assistant" panose="00000500000000000000" pitchFamily="2" charset="-79"/>
                <a:cs typeface="Assistant" panose="00000500000000000000" pitchFamily="2" charset="-79"/>
              </a:rPr>
              <a:t>ייני </a:t>
            </a:r>
            <a:r>
              <a:rPr lang="he-IL" dirty="0">
                <a:solidFill>
                  <a:schemeClr val="tx1"/>
                </a:solidFill>
                <a:latin typeface="Assistant" panose="00000500000000000000" pitchFamily="2" charset="-79"/>
                <a:cs typeface="Assistant" panose="00000500000000000000" pitchFamily="2" charset="-79"/>
              </a:rPr>
              <a:t>- </a:t>
            </a:r>
            <a:r>
              <a:rPr lang="he-IL" dirty="0">
                <a:solidFill>
                  <a:schemeClr val="tx1"/>
                </a:solidFill>
                <a:latin typeface="Assistant" panose="00000500000000000000" pitchFamily="2" charset="-79"/>
                <a:cs typeface="Assistant" panose="00000500000000000000" pitchFamily="2" charset="-79"/>
                <a:hlinkClick r:id="rId3"/>
              </a:rPr>
              <a:t>לחץ </a:t>
            </a:r>
            <a:r>
              <a:rPr lang="he-IL" dirty="0" smtClean="0">
                <a:solidFill>
                  <a:schemeClr val="tx1"/>
                </a:solidFill>
                <a:latin typeface="Assistant" panose="00000500000000000000" pitchFamily="2" charset="-79"/>
                <a:cs typeface="Assistant" panose="00000500000000000000" pitchFamily="2" charset="-79"/>
                <a:hlinkClick r:id="rId3"/>
              </a:rPr>
              <a:t>כאן</a:t>
            </a:r>
            <a:r>
              <a:rPr lang="he-IL" dirty="0" smtClean="0">
                <a:solidFill>
                  <a:schemeClr val="tx1"/>
                </a:solidFill>
                <a:latin typeface="Assistant" panose="00000500000000000000" pitchFamily="2" charset="-79"/>
                <a:cs typeface="Assistant" panose="00000500000000000000" pitchFamily="2" charset="-79"/>
              </a:rPr>
              <a:t/>
            </a:r>
            <a:br>
              <a:rPr lang="he-IL" dirty="0" smtClean="0">
                <a:solidFill>
                  <a:schemeClr val="tx1"/>
                </a:solidFill>
                <a:latin typeface="Assistant" panose="00000500000000000000" pitchFamily="2" charset="-79"/>
                <a:cs typeface="Assistant" panose="00000500000000000000" pitchFamily="2" charset="-79"/>
              </a:rPr>
            </a:br>
            <a:r>
              <a:rPr lang="he-IL" dirty="0" smtClean="0">
                <a:solidFill>
                  <a:schemeClr val="tx1"/>
                </a:solidFill>
                <a:latin typeface="Assistant" panose="00000500000000000000" pitchFamily="2" charset="-79"/>
                <a:cs typeface="Assistant" panose="00000500000000000000" pitchFamily="2" charset="-79"/>
              </a:rPr>
              <a:t>'תודה', בביצוע חיים משה - </a:t>
            </a:r>
            <a:r>
              <a:rPr lang="he-IL" dirty="0">
                <a:solidFill>
                  <a:schemeClr val="tx1"/>
                </a:solidFill>
                <a:latin typeface="Assistant" panose="00000500000000000000" pitchFamily="2" charset="-79"/>
                <a:cs typeface="Assistant" panose="00000500000000000000" pitchFamily="2" charset="-79"/>
                <a:hlinkClick r:id="rId4"/>
              </a:rPr>
              <a:t>לחץ </a:t>
            </a:r>
            <a:r>
              <a:rPr lang="he-IL" dirty="0" smtClean="0">
                <a:solidFill>
                  <a:schemeClr val="tx1"/>
                </a:solidFill>
                <a:latin typeface="Assistant" panose="00000500000000000000" pitchFamily="2" charset="-79"/>
                <a:cs typeface="Assistant" panose="00000500000000000000" pitchFamily="2" charset="-79"/>
                <a:hlinkClick r:id="rId4"/>
              </a:rPr>
              <a:t>כאן</a:t>
            </a:r>
            <a:r>
              <a:rPr lang="he-IL" dirty="0" smtClean="0">
                <a:solidFill>
                  <a:schemeClr val="tx1"/>
                </a:solidFill>
                <a:latin typeface="Assistant" panose="00000500000000000000" pitchFamily="2" charset="-79"/>
                <a:cs typeface="Assistant" panose="00000500000000000000" pitchFamily="2" charset="-79"/>
              </a:rPr>
              <a:t/>
            </a:r>
            <a:br>
              <a:rPr lang="he-IL" dirty="0" smtClean="0">
                <a:solidFill>
                  <a:schemeClr val="tx1"/>
                </a:solidFill>
                <a:latin typeface="Assistant" panose="00000500000000000000" pitchFamily="2" charset="-79"/>
                <a:cs typeface="Assistant" panose="00000500000000000000" pitchFamily="2" charset="-79"/>
              </a:rPr>
            </a:br>
            <a:r>
              <a:rPr lang="he-IL" dirty="0" smtClean="0">
                <a:solidFill>
                  <a:schemeClr val="tx1"/>
                </a:solidFill>
                <a:latin typeface="Assistant" panose="00000500000000000000" pitchFamily="2" charset="-79"/>
                <a:cs typeface="Assistant" panose="00000500000000000000" pitchFamily="2" charset="-79"/>
              </a:rPr>
              <a:t>'אלוהים </a:t>
            </a:r>
            <a:r>
              <a:rPr lang="he-IL" dirty="0">
                <a:solidFill>
                  <a:schemeClr val="tx1"/>
                </a:solidFill>
                <a:latin typeface="Assistant" panose="00000500000000000000" pitchFamily="2" charset="-79"/>
                <a:cs typeface="Assistant" panose="00000500000000000000" pitchFamily="2" charset="-79"/>
              </a:rPr>
              <a:t>נתן לך </a:t>
            </a:r>
            <a:r>
              <a:rPr lang="he-IL" dirty="0" smtClean="0">
                <a:solidFill>
                  <a:schemeClr val="tx1"/>
                </a:solidFill>
                <a:latin typeface="Assistant" panose="00000500000000000000" pitchFamily="2" charset="-79"/>
                <a:cs typeface="Assistant" panose="00000500000000000000" pitchFamily="2" charset="-79"/>
              </a:rPr>
              <a:t>במתנה', בביצוע </a:t>
            </a:r>
            <a:r>
              <a:rPr lang="he-IL" dirty="0">
                <a:solidFill>
                  <a:schemeClr val="tx1"/>
                </a:solidFill>
                <a:latin typeface="Assistant" panose="00000500000000000000" pitchFamily="2" charset="-79"/>
                <a:cs typeface="Assistant" panose="00000500000000000000" pitchFamily="2" charset="-79"/>
              </a:rPr>
              <a:t>איתן מסורי </a:t>
            </a:r>
            <a:r>
              <a:rPr lang="he-IL" dirty="0" smtClean="0">
                <a:solidFill>
                  <a:schemeClr val="tx1"/>
                </a:solidFill>
                <a:latin typeface="Assistant" panose="00000500000000000000" pitchFamily="2" charset="-79"/>
                <a:cs typeface="Assistant" panose="00000500000000000000" pitchFamily="2" charset="-79"/>
              </a:rPr>
              <a:t> </a:t>
            </a:r>
            <a:r>
              <a:rPr lang="he-IL" dirty="0">
                <a:solidFill>
                  <a:schemeClr val="tx1"/>
                </a:solidFill>
                <a:latin typeface="Assistant" panose="00000500000000000000" pitchFamily="2" charset="-79"/>
                <a:cs typeface="Assistant" panose="00000500000000000000" pitchFamily="2" charset="-79"/>
              </a:rPr>
              <a:t>- </a:t>
            </a:r>
            <a:r>
              <a:rPr lang="he-IL" dirty="0">
                <a:solidFill>
                  <a:schemeClr val="tx1"/>
                </a:solidFill>
                <a:latin typeface="Assistant" panose="00000500000000000000" pitchFamily="2" charset="-79"/>
                <a:cs typeface="Assistant" panose="00000500000000000000" pitchFamily="2" charset="-79"/>
                <a:hlinkClick r:id="rId5"/>
              </a:rPr>
              <a:t>לחץ </a:t>
            </a:r>
            <a:r>
              <a:rPr lang="he-IL" dirty="0" smtClean="0">
                <a:solidFill>
                  <a:schemeClr val="tx1"/>
                </a:solidFill>
                <a:latin typeface="Assistant" panose="00000500000000000000" pitchFamily="2" charset="-79"/>
                <a:cs typeface="Assistant" panose="00000500000000000000" pitchFamily="2" charset="-79"/>
                <a:hlinkClick r:id="rId5"/>
              </a:rPr>
              <a:t>כאן</a:t>
            </a:r>
            <a:r>
              <a:rPr lang="he-IL" dirty="0" smtClean="0">
                <a:solidFill>
                  <a:schemeClr val="tx1"/>
                </a:solidFill>
                <a:latin typeface="Assistant" panose="00000500000000000000" pitchFamily="2" charset="-79"/>
                <a:cs typeface="Assistant" panose="00000500000000000000" pitchFamily="2" charset="-79"/>
              </a:rPr>
              <a:t/>
            </a:r>
            <a:br>
              <a:rPr lang="he-IL" dirty="0" smtClean="0">
                <a:solidFill>
                  <a:schemeClr val="tx1"/>
                </a:solidFill>
                <a:latin typeface="Assistant" panose="00000500000000000000" pitchFamily="2" charset="-79"/>
                <a:cs typeface="Assistant" panose="00000500000000000000" pitchFamily="2" charset="-79"/>
              </a:rPr>
            </a:br>
            <a:r>
              <a:rPr lang="he-IL" dirty="0">
                <a:solidFill>
                  <a:schemeClr val="tx1"/>
                </a:solidFill>
                <a:latin typeface="Assistant" panose="00000500000000000000" pitchFamily="2" charset="-79"/>
                <a:cs typeface="Assistant" panose="00000500000000000000" pitchFamily="2" charset="-79"/>
              </a:rPr>
              <a:t>'אנא בכוח', </a:t>
            </a:r>
            <a:r>
              <a:rPr lang="he-IL" dirty="0" smtClean="0">
                <a:solidFill>
                  <a:schemeClr val="tx1"/>
                </a:solidFill>
                <a:latin typeface="Assistant" panose="00000500000000000000" pitchFamily="2" charset="-79"/>
                <a:cs typeface="Assistant" panose="00000500000000000000" pitchFamily="2" charset="-79"/>
              </a:rPr>
              <a:t>בביצוע עובדיה - </a:t>
            </a:r>
            <a:r>
              <a:rPr lang="he-IL" dirty="0">
                <a:solidFill>
                  <a:schemeClr val="tx1"/>
                </a:solidFill>
                <a:latin typeface="Assistant" panose="00000500000000000000" pitchFamily="2" charset="-79"/>
                <a:cs typeface="Assistant" panose="00000500000000000000" pitchFamily="2" charset="-79"/>
                <a:hlinkClick r:id="rId6"/>
              </a:rPr>
              <a:t>לחץ </a:t>
            </a:r>
            <a:r>
              <a:rPr lang="he-IL" dirty="0" smtClean="0">
                <a:solidFill>
                  <a:schemeClr val="tx1"/>
                </a:solidFill>
                <a:latin typeface="Assistant" panose="00000500000000000000" pitchFamily="2" charset="-79"/>
                <a:cs typeface="Assistant" panose="00000500000000000000" pitchFamily="2" charset="-79"/>
                <a:hlinkClick r:id="rId6"/>
              </a:rPr>
              <a:t>כאן</a:t>
            </a:r>
            <a:r>
              <a:rPr lang="he-IL" dirty="0" smtClean="0">
                <a:solidFill>
                  <a:schemeClr val="tx1"/>
                </a:solidFill>
                <a:latin typeface="Assistant" panose="00000500000000000000" pitchFamily="2" charset="-79"/>
                <a:cs typeface="Assistant" panose="00000500000000000000" pitchFamily="2" charset="-79"/>
              </a:rPr>
              <a:t/>
            </a:r>
            <a:br>
              <a:rPr lang="he-IL" dirty="0" smtClean="0">
                <a:solidFill>
                  <a:schemeClr val="tx1"/>
                </a:solidFill>
                <a:latin typeface="Assistant" panose="00000500000000000000" pitchFamily="2" charset="-79"/>
                <a:cs typeface="Assistant" panose="00000500000000000000" pitchFamily="2" charset="-79"/>
              </a:rPr>
            </a:br>
            <a:r>
              <a:rPr lang="he-IL" dirty="0">
                <a:solidFill>
                  <a:schemeClr val="tx1"/>
                </a:solidFill>
                <a:latin typeface="Assistant" panose="00000500000000000000" pitchFamily="2" charset="-79"/>
                <a:cs typeface="Assistant" panose="00000500000000000000" pitchFamily="2" charset="-79"/>
              </a:rPr>
              <a:t>'רק אהבה' </a:t>
            </a:r>
            <a:r>
              <a:rPr lang="he-IL" dirty="0" smtClean="0">
                <a:solidFill>
                  <a:schemeClr val="tx1"/>
                </a:solidFill>
                <a:latin typeface="Assistant" panose="00000500000000000000" pitchFamily="2" charset="-79"/>
                <a:cs typeface="Assistant" panose="00000500000000000000" pitchFamily="2" charset="-79"/>
              </a:rPr>
              <a:t>(אנגלית</a:t>
            </a:r>
            <a:r>
              <a:rPr lang="he-IL" dirty="0">
                <a:solidFill>
                  <a:schemeClr val="tx1"/>
                </a:solidFill>
                <a:latin typeface="Assistant" panose="00000500000000000000" pitchFamily="2" charset="-79"/>
                <a:cs typeface="Assistant" panose="00000500000000000000" pitchFamily="2" charset="-79"/>
              </a:rPr>
              <a:t>), בביצוע </a:t>
            </a:r>
            <a:r>
              <a:rPr lang="he-IL" dirty="0" err="1">
                <a:solidFill>
                  <a:schemeClr val="tx1"/>
                </a:solidFill>
                <a:latin typeface="Assistant" panose="00000500000000000000" pitchFamily="2" charset="-79"/>
                <a:cs typeface="Assistant" panose="00000500000000000000" pitchFamily="2" charset="-79"/>
              </a:rPr>
              <a:t>ננה</a:t>
            </a:r>
            <a:r>
              <a:rPr lang="he-IL" dirty="0">
                <a:solidFill>
                  <a:schemeClr val="tx1"/>
                </a:solidFill>
                <a:latin typeface="Assistant" panose="00000500000000000000" pitchFamily="2" charset="-79"/>
                <a:cs typeface="Assistant" panose="00000500000000000000" pitchFamily="2" charset="-79"/>
              </a:rPr>
              <a:t> </a:t>
            </a:r>
            <a:r>
              <a:rPr lang="he-IL" dirty="0" err="1" smtClean="0">
                <a:solidFill>
                  <a:schemeClr val="tx1"/>
                </a:solidFill>
                <a:latin typeface="Assistant" panose="00000500000000000000" pitchFamily="2" charset="-79"/>
                <a:cs typeface="Assistant" panose="00000500000000000000" pitchFamily="2" charset="-79"/>
              </a:rPr>
              <a:t>מושקורי</a:t>
            </a:r>
            <a:r>
              <a:rPr lang="he-IL" dirty="0" smtClean="0">
                <a:solidFill>
                  <a:schemeClr val="tx1"/>
                </a:solidFill>
                <a:latin typeface="Assistant" panose="00000500000000000000" pitchFamily="2" charset="-79"/>
                <a:cs typeface="Assistant" panose="00000500000000000000" pitchFamily="2" charset="-79"/>
              </a:rPr>
              <a:t> מיוון - </a:t>
            </a:r>
            <a:r>
              <a:rPr lang="he-IL" dirty="0">
                <a:solidFill>
                  <a:schemeClr val="tx1"/>
                </a:solidFill>
                <a:latin typeface="Assistant" panose="00000500000000000000" pitchFamily="2" charset="-79"/>
                <a:cs typeface="Assistant" panose="00000500000000000000" pitchFamily="2" charset="-79"/>
                <a:hlinkClick r:id="rId7"/>
              </a:rPr>
              <a:t>לחץ </a:t>
            </a:r>
            <a:r>
              <a:rPr lang="he-IL" dirty="0" smtClean="0">
                <a:solidFill>
                  <a:schemeClr val="tx1"/>
                </a:solidFill>
                <a:latin typeface="Assistant" panose="00000500000000000000" pitchFamily="2" charset="-79"/>
                <a:cs typeface="Assistant" panose="00000500000000000000" pitchFamily="2" charset="-79"/>
                <a:hlinkClick r:id="rId7"/>
              </a:rPr>
              <a:t>כאן</a:t>
            </a:r>
            <a:r>
              <a:rPr lang="he-IL" dirty="0" smtClean="0">
                <a:solidFill>
                  <a:schemeClr val="tx1"/>
                </a:solidFill>
                <a:latin typeface="Assistant" panose="00000500000000000000" pitchFamily="2" charset="-79"/>
                <a:cs typeface="Assistant" panose="00000500000000000000" pitchFamily="2" charset="-79"/>
              </a:rPr>
              <a:t/>
            </a:r>
            <a:br>
              <a:rPr lang="he-IL" dirty="0" smtClean="0">
                <a:solidFill>
                  <a:schemeClr val="tx1"/>
                </a:solidFill>
                <a:latin typeface="Assistant" panose="00000500000000000000" pitchFamily="2" charset="-79"/>
                <a:cs typeface="Assistant" panose="00000500000000000000" pitchFamily="2" charset="-79"/>
              </a:rPr>
            </a:br>
            <a:r>
              <a:rPr lang="he-IL" dirty="0">
                <a:solidFill>
                  <a:schemeClr val="tx1"/>
                </a:solidFill>
                <a:latin typeface="Assistant" panose="00000500000000000000" pitchFamily="2" charset="-79"/>
                <a:cs typeface="Assistant" panose="00000500000000000000" pitchFamily="2" charset="-79"/>
              </a:rPr>
              <a:t>'בשנה הבאה', בביצוע אילנית </a:t>
            </a:r>
            <a:r>
              <a:rPr lang="he-IL" dirty="0" smtClean="0">
                <a:solidFill>
                  <a:schemeClr val="tx1"/>
                </a:solidFill>
                <a:latin typeface="Assistant" panose="00000500000000000000" pitchFamily="2" charset="-79"/>
                <a:cs typeface="Assistant" panose="00000500000000000000" pitchFamily="2" charset="-79"/>
              </a:rPr>
              <a:t>- </a:t>
            </a:r>
            <a:r>
              <a:rPr lang="he-IL" dirty="0">
                <a:solidFill>
                  <a:schemeClr val="tx1"/>
                </a:solidFill>
                <a:latin typeface="Assistant" panose="00000500000000000000" pitchFamily="2" charset="-79"/>
                <a:cs typeface="Assistant" panose="00000500000000000000" pitchFamily="2" charset="-79"/>
                <a:hlinkClick r:id="rId8"/>
              </a:rPr>
              <a:t>לחץ </a:t>
            </a:r>
            <a:r>
              <a:rPr lang="he-IL" dirty="0" smtClean="0">
                <a:solidFill>
                  <a:schemeClr val="tx1"/>
                </a:solidFill>
                <a:latin typeface="Assistant" panose="00000500000000000000" pitchFamily="2" charset="-79"/>
                <a:cs typeface="Assistant" panose="00000500000000000000" pitchFamily="2" charset="-79"/>
                <a:hlinkClick r:id="rId8"/>
              </a:rPr>
              <a:t>כאן</a:t>
            </a:r>
            <a:r>
              <a:rPr lang="he-IL" dirty="0" smtClean="0">
                <a:solidFill>
                  <a:schemeClr val="tx1"/>
                </a:solidFill>
                <a:latin typeface="Assistant" panose="00000500000000000000" pitchFamily="2" charset="-79"/>
                <a:cs typeface="Assistant" panose="00000500000000000000" pitchFamily="2" charset="-79"/>
              </a:rPr>
              <a:t/>
            </a:r>
            <a:br>
              <a:rPr lang="he-IL" dirty="0" smtClean="0">
                <a:solidFill>
                  <a:schemeClr val="tx1"/>
                </a:solidFill>
                <a:latin typeface="Assistant" panose="00000500000000000000" pitchFamily="2" charset="-79"/>
                <a:cs typeface="Assistant" panose="00000500000000000000" pitchFamily="2" charset="-79"/>
              </a:rPr>
            </a:br>
            <a:r>
              <a:rPr lang="he-IL" dirty="0">
                <a:solidFill>
                  <a:schemeClr val="tx1"/>
                </a:solidFill>
                <a:latin typeface="Assistant" panose="00000500000000000000" pitchFamily="2" charset="-79"/>
                <a:cs typeface="Assistant" panose="00000500000000000000" pitchFamily="2" charset="-79"/>
              </a:rPr>
              <a:t>'חכי לי סלוניקי', בביצוע </a:t>
            </a:r>
            <a:r>
              <a:rPr lang="he-IL" dirty="0" smtClean="0">
                <a:solidFill>
                  <a:schemeClr val="tx1"/>
                </a:solidFill>
                <a:latin typeface="Assistant" panose="00000500000000000000" pitchFamily="2" charset="-79"/>
                <a:cs typeface="Assistant" panose="00000500000000000000" pitchFamily="2" charset="-79"/>
              </a:rPr>
              <a:t>יהודה </a:t>
            </a:r>
            <a:r>
              <a:rPr lang="he-IL" dirty="0">
                <a:solidFill>
                  <a:schemeClr val="tx1"/>
                </a:solidFill>
                <a:latin typeface="Assistant" panose="00000500000000000000" pitchFamily="2" charset="-79"/>
                <a:cs typeface="Assistant" panose="00000500000000000000" pitchFamily="2" charset="-79"/>
              </a:rPr>
              <a:t>פוליקר </a:t>
            </a:r>
            <a:r>
              <a:rPr lang="he-IL" dirty="0" err="1" smtClean="0">
                <a:solidFill>
                  <a:schemeClr val="tx1"/>
                </a:solidFill>
                <a:latin typeface="Assistant" panose="00000500000000000000" pitchFamily="2" charset="-79"/>
                <a:cs typeface="Assistant" panose="00000500000000000000" pitchFamily="2" charset="-79"/>
              </a:rPr>
              <a:t>וליאוניד</a:t>
            </a:r>
            <a:r>
              <a:rPr lang="he-IL" dirty="0" smtClean="0">
                <a:solidFill>
                  <a:schemeClr val="tx1"/>
                </a:solidFill>
                <a:latin typeface="Assistant" panose="00000500000000000000" pitchFamily="2" charset="-79"/>
                <a:cs typeface="Assistant" panose="00000500000000000000" pitchFamily="2" charset="-79"/>
              </a:rPr>
              <a:t> </a:t>
            </a:r>
            <a:r>
              <a:rPr lang="he-IL" dirty="0" err="1">
                <a:solidFill>
                  <a:schemeClr val="tx1"/>
                </a:solidFill>
                <a:latin typeface="Assistant" panose="00000500000000000000" pitchFamily="2" charset="-79"/>
                <a:cs typeface="Assistant" panose="00000500000000000000" pitchFamily="2" charset="-79"/>
              </a:rPr>
              <a:t>דצלמן</a:t>
            </a:r>
            <a:r>
              <a:rPr lang="he-IL" dirty="0">
                <a:solidFill>
                  <a:schemeClr val="tx1"/>
                </a:solidFill>
                <a:latin typeface="Assistant" panose="00000500000000000000" pitchFamily="2" charset="-79"/>
                <a:cs typeface="Assistant" panose="00000500000000000000" pitchFamily="2" charset="-79"/>
              </a:rPr>
              <a:t> </a:t>
            </a:r>
            <a:r>
              <a:rPr lang="he-IL" dirty="0" smtClean="0">
                <a:solidFill>
                  <a:schemeClr val="tx1"/>
                </a:solidFill>
                <a:latin typeface="Assistant" panose="00000500000000000000" pitchFamily="2" charset="-79"/>
                <a:cs typeface="Assistant" panose="00000500000000000000" pitchFamily="2" charset="-79"/>
              </a:rPr>
              <a:t>- </a:t>
            </a:r>
            <a:r>
              <a:rPr lang="he-IL" dirty="0">
                <a:solidFill>
                  <a:schemeClr val="tx1"/>
                </a:solidFill>
                <a:latin typeface="Assistant" panose="00000500000000000000" pitchFamily="2" charset="-79"/>
                <a:cs typeface="Assistant" panose="00000500000000000000" pitchFamily="2" charset="-79"/>
                <a:hlinkClick r:id="rId9"/>
              </a:rPr>
              <a:t>לחץ </a:t>
            </a:r>
            <a:r>
              <a:rPr lang="he-IL" dirty="0" smtClean="0">
                <a:solidFill>
                  <a:schemeClr val="tx1"/>
                </a:solidFill>
                <a:latin typeface="Assistant" panose="00000500000000000000" pitchFamily="2" charset="-79"/>
                <a:cs typeface="Assistant" panose="00000500000000000000" pitchFamily="2" charset="-79"/>
                <a:hlinkClick r:id="rId9"/>
              </a:rPr>
              <a:t>כאן</a:t>
            </a:r>
            <a:r>
              <a:rPr lang="he-IL" dirty="0">
                <a:solidFill>
                  <a:schemeClr val="tx1"/>
                </a:solidFill>
                <a:latin typeface="Assistant" panose="00000500000000000000" pitchFamily="2" charset="-79"/>
                <a:cs typeface="Assistant" panose="00000500000000000000" pitchFamily="2" charset="-79"/>
              </a:rPr>
              <a:t/>
            </a:r>
            <a:br>
              <a:rPr lang="he-IL" dirty="0">
                <a:solidFill>
                  <a:schemeClr val="tx1"/>
                </a:solidFill>
                <a:latin typeface="Assistant" panose="00000500000000000000" pitchFamily="2" charset="-79"/>
                <a:cs typeface="Assistant" panose="00000500000000000000" pitchFamily="2" charset="-79"/>
              </a:rPr>
            </a:br>
            <a:endParaRPr lang="he-IL" dirty="0">
              <a:solidFill>
                <a:schemeClr val="tx1"/>
              </a:solidFill>
              <a:latin typeface="Assistant" panose="00000500000000000000" pitchFamily="2" charset="-79"/>
              <a:cs typeface="Assistant" panose="00000500000000000000" pitchFamily="2" charset="-79"/>
            </a:endParaRPr>
          </a:p>
        </p:txBody>
      </p:sp>
      <p:sp>
        <p:nvSpPr>
          <p:cNvPr id="4" name="מציין מיקום של מספר שקופית 3"/>
          <p:cNvSpPr>
            <a:spLocks noGrp="1"/>
          </p:cNvSpPr>
          <p:nvPr>
            <p:ph type="sldNum" sz="quarter" idx="12"/>
          </p:nvPr>
        </p:nvSpPr>
        <p:spPr/>
        <p:txBody>
          <a:bodyPr/>
          <a:lstStyle/>
          <a:p>
            <a:fld id="{6D22F896-40B5-4ADD-8801-0D06FADFA095}" type="slidenum">
              <a:rPr lang="en-US" smtClean="0"/>
              <a:t>56</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
        <p:nvSpPr>
          <p:cNvPr id="11" name="כותרת 1"/>
          <p:cNvSpPr txBox="1">
            <a:spLocks/>
          </p:cNvSpPr>
          <p:nvPr/>
        </p:nvSpPr>
        <p:spPr>
          <a:xfrm>
            <a:off x="0" y="1227859"/>
            <a:ext cx="12192000" cy="712488"/>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he-IL" dirty="0">
              <a:latin typeface="Assistant" panose="00000500000000000000" pitchFamily="2" charset="-79"/>
              <a:cs typeface="Assistant" panose="00000500000000000000" pitchFamily="2" charset="-79"/>
            </a:endParaRPr>
          </a:p>
        </p:txBody>
      </p:sp>
      <p:sp>
        <p:nvSpPr>
          <p:cNvPr id="12" name="כותרת 1"/>
          <p:cNvSpPr txBox="1">
            <a:spLocks/>
          </p:cNvSpPr>
          <p:nvPr/>
        </p:nvSpPr>
        <p:spPr>
          <a:xfrm>
            <a:off x="0" y="1986020"/>
            <a:ext cx="12192000" cy="712488"/>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he-IL" dirty="0">
              <a:latin typeface="Assistant" panose="00000500000000000000" pitchFamily="2" charset="-79"/>
              <a:cs typeface="Assistant" panose="00000500000000000000" pitchFamily="2" charset="-79"/>
            </a:endParaRPr>
          </a:p>
        </p:txBody>
      </p:sp>
      <p:sp>
        <p:nvSpPr>
          <p:cNvPr id="13" name="כותרת 1"/>
          <p:cNvSpPr txBox="1">
            <a:spLocks/>
          </p:cNvSpPr>
          <p:nvPr/>
        </p:nvSpPr>
        <p:spPr>
          <a:xfrm>
            <a:off x="0" y="2851654"/>
            <a:ext cx="12192000" cy="712488"/>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he-IL" dirty="0">
              <a:latin typeface="Assistant" panose="00000500000000000000" pitchFamily="2" charset="-79"/>
              <a:cs typeface="Assistant" panose="00000500000000000000" pitchFamily="2" charset="-79"/>
            </a:endParaRPr>
          </a:p>
        </p:txBody>
      </p:sp>
      <p:sp>
        <p:nvSpPr>
          <p:cNvPr id="14" name="כותרת 1"/>
          <p:cNvSpPr txBox="1">
            <a:spLocks/>
          </p:cNvSpPr>
          <p:nvPr/>
        </p:nvSpPr>
        <p:spPr>
          <a:xfrm>
            <a:off x="0" y="3773429"/>
            <a:ext cx="12192000" cy="712488"/>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he-IL" dirty="0">
              <a:latin typeface="Assistant" panose="00000500000000000000" pitchFamily="2" charset="-79"/>
              <a:cs typeface="Assistant" panose="00000500000000000000" pitchFamily="2" charset="-79"/>
            </a:endParaRPr>
          </a:p>
        </p:txBody>
      </p:sp>
      <p:sp>
        <p:nvSpPr>
          <p:cNvPr id="15" name="כותרת 1"/>
          <p:cNvSpPr txBox="1">
            <a:spLocks/>
          </p:cNvSpPr>
          <p:nvPr/>
        </p:nvSpPr>
        <p:spPr>
          <a:xfrm>
            <a:off x="0" y="4649675"/>
            <a:ext cx="12192000" cy="712488"/>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he-IL" dirty="0">
              <a:latin typeface="Assistant" panose="00000500000000000000" pitchFamily="2" charset="-79"/>
              <a:cs typeface="Assistant" panose="00000500000000000000" pitchFamily="2" charset="-79"/>
            </a:endParaRPr>
          </a:p>
        </p:txBody>
      </p:sp>
      <p:sp>
        <p:nvSpPr>
          <p:cNvPr id="17" name="כותרת 1"/>
          <p:cNvSpPr txBox="1">
            <a:spLocks/>
          </p:cNvSpPr>
          <p:nvPr/>
        </p:nvSpPr>
        <p:spPr>
          <a:xfrm>
            <a:off x="0" y="5910943"/>
            <a:ext cx="12192000" cy="712488"/>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he-IL" dirty="0">
              <a:latin typeface="Assistant" panose="00000500000000000000" pitchFamily="2" charset="-79"/>
              <a:cs typeface="Assistant" panose="00000500000000000000" pitchFamily="2" charset="-79"/>
            </a:endParaRPr>
          </a:p>
        </p:txBody>
      </p:sp>
      <p:sp>
        <p:nvSpPr>
          <p:cNvPr id="19" name="כותרת 1"/>
          <p:cNvSpPr txBox="1">
            <a:spLocks/>
          </p:cNvSpPr>
          <p:nvPr/>
        </p:nvSpPr>
        <p:spPr>
          <a:xfrm>
            <a:off x="0" y="114447"/>
            <a:ext cx="12192000" cy="587302"/>
          </a:xfrm>
          <a:prstGeom prst="rect">
            <a:avLst/>
          </a:prstGeom>
        </p:spPr>
        <p:txBody>
          <a:bodyPr vert="horz" lIns="91440" tIns="45720" rIns="91440" bIns="45720" rtlCol="0" anchor="b">
            <a:noAutofit/>
          </a:bodyPr>
          <a:lstStyle>
            <a:lvl1pPr algn="l" defTabSz="914400" rtl="1"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he-IL" sz="3600" dirty="0" smtClean="0">
                <a:solidFill>
                  <a:schemeClr val="tx1"/>
                </a:solidFill>
                <a:latin typeface="Assistant" panose="00000500000000000000" pitchFamily="2" charset="-79"/>
                <a:cs typeface="Assistant" panose="00000500000000000000" pitchFamily="2" charset="-79"/>
              </a:rPr>
              <a:t>שירים מומלצים שמחממים את הלב</a:t>
            </a:r>
            <a:endParaRPr lang="he-IL" sz="3600" dirty="0">
              <a:solidFill>
                <a:schemeClr val="tx1"/>
              </a:solidFill>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3207250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2384" y="175356"/>
            <a:ext cx="11547231" cy="6158158"/>
          </a:xfrm>
        </p:spPr>
        <p:txBody>
          <a:bodyPr>
            <a:normAutofit fontScale="90000"/>
          </a:bodyPr>
          <a:lstStyle/>
          <a:p>
            <a:pPr algn="ctr"/>
            <a:r>
              <a:rPr lang="aa-ET" sz="6000" dirty="0">
                <a:solidFill>
                  <a:schemeClr val="tx1"/>
                </a:solidFill>
                <a:latin typeface="Assistant" panose="00000500000000000000" pitchFamily="2" charset="-79"/>
                <a:cs typeface="Assistant" panose="00000500000000000000" pitchFamily="2" charset="-79"/>
              </a:rPr>
              <a:t> </a:t>
            </a:r>
            <a:r>
              <a:rPr lang="en-US" sz="6000" dirty="0">
                <a:solidFill>
                  <a:schemeClr val="tx1"/>
                </a:solidFill>
                <a:latin typeface="Assistant" panose="00000500000000000000" pitchFamily="2" charset="-79"/>
                <a:cs typeface="Assistant" panose="00000500000000000000" pitchFamily="2" charset="-79"/>
              </a:rPr>
              <a:t/>
            </a:r>
            <a:br>
              <a:rPr lang="en-US" sz="6000" dirty="0">
                <a:solidFill>
                  <a:schemeClr val="tx1"/>
                </a:solidFill>
                <a:latin typeface="Assistant" panose="00000500000000000000" pitchFamily="2" charset="-79"/>
                <a:cs typeface="Assistant" panose="00000500000000000000" pitchFamily="2" charset="-79"/>
              </a:rPr>
            </a:br>
            <a:r>
              <a:rPr lang="he-IL" sz="6000" dirty="0" smtClean="0">
                <a:solidFill>
                  <a:schemeClr val="tx1"/>
                </a:solidFill>
                <a:latin typeface="Assistant" panose="00000500000000000000" pitchFamily="2" charset="-79"/>
                <a:cs typeface="Assistant" panose="00000500000000000000" pitchFamily="2" charset="-79"/>
              </a:rPr>
              <a:t>אֲשֶׁר </a:t>
            </a:r>
            <a:r>
              <a:rPr lang="he-IL" sz="6000" dirty="0">
                <a:solidFill>
                  <a:schemeClr val="tx1"/>
                </a:solidFill>
                <a:latin typeface="Assistant" panose="00000500000000000000" pitchFamily="2" charset="-79"/>
                <a:cs typeface="Assistant" panose="00000500000000000000" pitchFamily="2" charset="-79"/>
              </a:rPr>
              <a:t>לֹא הֱמִיתַנִי מֵרָחֶם וַתְּהִי לִי אִמִּי קִבְרִי וְרַחְמָהּ הֲרַת עוֹלָם</a:t>
            </a:r>
            <a:r>
              <a:rPr lang="en-US" sz="6000" dirty="0">
                <a:solidFill>
                  <a:schemeClr val="tx1"/>
                </a:solidFill>
                <a:latin typeface="Assistant" panose="00000500000000000000" pitchFamily="2" charset="-79"/>
                <a:cs typeface="Assistant" panose="00000500000000000000" pitchFamily="2" charset="-79"/>
              </a:rPr>
              <a:t/>
            </a:r>
            <a:br>
              <a:rPr lang="en-US" sz="6000" dirty="0">
                <a:solidFill>
                  <a:schemeClr val="tx1"/>
                </a:solidFill>
                <a:latin typeface="Assistant" panose="00000500000000000000" pitchFamily="2" charset="-79"/>
                <a:cs typeface="Assistant" panose="00000500000000000000" pitchFamily="2" charset="-79"/>
              </a:rPr>
            </a:br>
            <a:r>
              <a:rPr lang="he-IL" sz="6000" dirty="0" smtClean="0">
                <a:solidFill>
                  <a:schemeClr val="tx1"/>
                </a:solidFill>
                <a:latin typeface="Assistant" panose="00000500000000000000" pitchFamily="2" charset="-79"/>
                <a:cs typeface="Assistant" panose="00000500000000000000" pitchFamily="2" charset="-79"/>
              </a:rPr>
              <a:t>לָמָּה </a:t>
            </a:r>
            <a:r>
              <a:rPr lang="he-IL" sz="6000" dirty="0">
                <a:solidFill>
                  <a:schemeClr val="tx1"/>
                </a:solidFill>
                <a:latin typeface="Assistant" panose="00000500000000000000" pitchFamily="2" charset="-79"/>
                <a:cs typeface="Assistant" panose="00000500000000000000" pitchFamily="2" charset="-79"/>
              </a:rPr>
              <a:t>זֶּה מֵרֶחֶם יָצָאתִי לִרְאוֹת עָמָל וְיָגוֹן וַיִּכְלוּ בְּבוּשֶׁת יָמָי</a:t>
            </a:r>
            <a:r>
              <a:rPr lang="en-US" sz="6000" dirty="0">
                <a:solidFill>
                  <a:schemeClr val="tx1"/>
                </a:solidFill>
                <a:latin typeface="Assistant" panose="00000500000000000000" pitchFamily="2" charset="-79"/>
                <a:cs typeface="Assistant" panose="00000500000000000000" pitchFamily="2" charset="-79"/>
              </a:rPr>
              <a:t/>
            </a:r>
            <a:br>
              <a:rPr lang="en-US" sz="6000" dirty="0">
                <a:solidFill>
                  <a:schemeClr val="tx1"/>
                </a:solidFill>
                <a:latin typeface="Assistant" panose="00000500000000000000" pitchFamily="2" charset="-79"/>
                <a:cs typeface="Assistant" panose="00000500000000000000" pitchFamily="2" charset="-79"/>
              </a:rPr>
            </a:br>
            <a:r>
              <a:rPr lang="he-IL" sz="6000" dirty="0" smtClean="0">
                <a:solidFill>
                  <a:schemeClr val="tx1"/>
                </a:solidFill>
                <a:latin typeface="Assistant" panose="00000500000000000000" pitchFamily="2" charset="-79"/>
                <a:cs typeface="Assistant" panose="00000500000000000000" pitchFamily="2" charset="-79"/>
              </a:rPr>
              <a:t/>
            </a:r>
            <a:br>
              <a:rPr lang="he-IL" sz="6000" dirty="0" smtClean="0">
                <a:solidFill>
                  <a:schemeClr val="tx1"/>
                </a:solidFill>
                <a:latin typeface="Assistant" panose="00000500000000000000" pitchFamily="2" charset="-79"/>
                <a:cs typeface="Assistant" panose="00000500000000000000" pitchFamily="2" charset="-79"/>
              </a:rPr>
            </a:br>
            <a:r>
              <a:rPr lang="he-IL" sz="4800" dirty="0">
                <a:solidFill>
                  <a:schemeClr val="tx1"/>
                </a:solidFill>
                <a:latin typeface="Assistant" panose="00000500000000000000" pitchFamily="2" charset="-79"/>
                <a:cs typeface="Assistant" panose="00000500000000000000" pitchFamily="2" charset="-79"/>
              </a:rPr>
              <a:t/>
            </a:r>
            <a:br>
              <a:rPr lang="he-IL" sz="4800" dirty="0">
                <a:solidFill>
                  <a:schemeClr val="tx1"/>
                </a:solidFill>
                <a:latin typeface="Assistant" panose="00000500000000000000" pitchFamily="2" charset="-79"/>
                <a:cs typeface="Assistant" panose="00000500000000000000" pitchFamily="2" charset="-79"/>
              </a:rPr>
            </a:br>
            <a:r>
              <a:rPr lang="he-IL" sz="4800" dirty="0" smtClean="0">
                <a:solidFill>
                  <a:schemeClr val="tx1"/>
                </a:solidFill>
                <a:latin typeface="Assistant" panose="00000500000000000000" pitchFamily="2" charset="-79"/>
                <a:cs typeface="Assistant" panose="00000500000000000000" pitchFamily="2" charset="-79"/>
              </a:rPr>
              <a:t>ירמיהו </a:t>
            </a:r>
            <a:r>
              <a:rPr lang="he-IL" sz="4800" dirty="0">
                <a:solidFill>
                  <a:schemeClr val="tx1"/>
                </a:solidFill>
                <a:latin typeface="Assistant" panose="00000500000000000000" pitchFamily="2" charset="-79"/>
                <a:cs typeface="Assistant" panose="00000500000000000000" pitchFamily="2" charset="-79"/>
              </a:rPr>
              <a:t>פרק כ׳, פסוקים י״ז–י״ח</a:t>
            </a:r>
            <a:br>
              <a:rPr lang="he-IL" sz="4800" dirty="0">
                <a:solidFill>
                  <a:schemeClr val="tx1"/>
                </a:solidFill>
                <a:latin typeface="Assistant" panose="00000500000000000000" pitchFamily="2" charset="-79"/>
                <a:cs typeface="Assistant" panose="00000500000000000000" pitchFamily="2" charset="-79"/>
              </a:rPr>
            </a:br>
            <a:endParaRPr lang="he-IL" sz="4800" dirty="0">
              <a:solidFill>
                <a:schemeClr val="tx1"/>
              </a:solidFill>
              <a:latin typeface="Assistant" panose="00000500000000000000" pitchFamily="2" charset="-79"/>
              <a:cs typeface="Assistant" panose="00000500000000000000" pitchFamily="2" charset="-79"/>
            </a:endParaRPr>
          </a:p>
        </p:txBody>
      </p:sp>
      <p:sp>
        <p:nvSpPr>
          <p:cNvPr id="5" name="Rectangle 1">
            <a:hlinkClick r:id="rId2" tooltip="דף הבית של YouTube"/>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איתן מסורי - אלוהים נתן לך במתנה </a:t>
            </a:r>
            <a:endParaRPr kumimoji="0" lang="he-IL" altLang="he-IL" sz="16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smtClean="0">
              <a:ln>
                <a:noFill/>
              </a:ln>
              <a:solidFill>
                <a:schemeClr val="tx1"/>
              </a:solidFill>
              <a:effectLst/>
              <a:latin typeface="Arial" panose="020B0604020202020204" pitchFamily="34" charset="0"/>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57</a:t>
            </a:fld>
            <a:endParaRPr lang="en-US" dirty="0"/>
          </a:p>
        </p:txBody>
      </p:sp>
      <p:grpSp>
        <p:nvGrpSpPr>
          <p:cNvPr id="6" name="קבוצה 5"/>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16977702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910943"/>
            <a:ext cx="12192000" cy="712488"/>
          </a:xfrm>
        </p:spPr>
        <p:txBody>
          <a:bodyPr>
            <a:normAutofit/>
          </a:bodyPr>
          <a:lstStyle/>
          <a:p>
            <a:pPr algn="ctr"/>
            <a:r>
              <a:rPr lang="he-IL" sz="2800" dirty="0" smtClean="0">
                <a:solidFill>
                  <a:schemeClr val="tx1"/>
                </a:solidFill>
                <a:latin typeface="Assistant" panose="00000500000000000000" pitchFamily="2" charset="-79"/>
                <a:cs typeface="Assistant" panose="00000500000000000000" pitchFamily="2" charset="-79"/>
              </a:rPr>
              <a:t>המנון "</a:t>
            </a:r>
            <a:r>
              <a:rPr lang="he-IL" sz="2800" dirty="0" err="1" smtClean="0">
                <a:solidFill>
                  <a:schemeClr val="tx1"/>
                </a:solidFill>
                <a:latin typeface="Assistant" panose="00000500000000000000" pitchFamily="2" charset="-79"/>
                <a:cs typeface="Assistant" panose="00000500000000000000" pitchFamily="2" charset="-79"/>
              </a:rPr>
              <a:t>התקוה</a:t>
            </a:r>
            <a:r>
              <a:rPr lang="he-IL" sz="2800" dirty="0" smtClean="0">
                <a:solidFill>
                  <a:schemeClr val="tx1"/>
                </a:solidFill>
                <a:latin typeface="Assistant" panose="00000500000000000000" pitchFamily="2" charset="-79"/>
                <a:cs typeface="Assistant" panose="00000500000000000000" pitchFamily="2" charset="-79"/>
              </a:rPr>
              <a:t>" - </a:t>
            </a:r>
            <a:r>
              <a:rPr lang="he-IL" sz="2800" dirty="0" smtClean="0">
                <a:latin typeface="Assistant" panose="00000500000000000000" pitchFamily="2" charset="-79"/>
                <a:cs typeface="Assistant" panose="00000500000000000000" pitchFamily="2" charset="-79"/>
                <a:hlinkClick r:id="rId2"/>
              </a:rPr>
              <a:t>לחץ כאן</a:t>
            </a:r>
            <a:endParaRPr lang="he-IL" sz="2800" dirty="0">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58</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pic>
        <p:nvPicPr>
          <p:cNvPr id="9" name="תמונה 8">
            <a:hlinkClick r:id="rId4"/>
          </p:cNvPr>
          <p:cNvPicPr>
            <a:picLocks noChangeAspect="1"/>
          </p:cNvPicPr>
          <p:nvPr/>
        </p:nvPicPr>
        <p:blipFill>
          <a:blip r:embed="rId5"/>
          <a:stretch>
            <a:fillRect/>
          </a:stretch>
        </p:blipFill>
        <p:spPr>
          <a:xfrm>
            <a:off x="1028700" y="277989"/>
            <a:ext cx="10134600" cy="5715000"/>
          </a:xfrm>
          <a:prstGeom prst="rect">
            <a:avLst/>
          </a:prstGeom>
        </p:spPr>
      </p:pic>
    </p:spTree>
    <p:extLst>
      <p:ext uri="{BB962C8B-B14F-4D97-AF65-F5344CB8AC3E}">
        <p14:creationId xmlns:p14="http://schemas.microsoft.com/office/powerpoint/2010/main" val="2588988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2009422"/>
            <a:ext cx="12192000" cy="3454399"/>
          </a:xfrm>
        </p:spPr>
        <p:txBody>
          <a:bodyPr>
            <a:noAutofit/>
          </a:bodyPr>
          <a:lstStyle/>
          <a:p>
            <a:pPr algn="ctr"/>
            <a:r>
              <a:rPr lang="he-IL" sz="8800" dirty="0" smtClean="0">
                <a:solidFill>
                  <a:schemeClr val="tx1"/>
                </a:solidFill>
                <a:latin typeface="Assistant" panose="00000500000000000000" pitchFamily="2" charset="-79"/>
                <a:cs typeface="Assistant" panose="00000500000000000000" pitchFamily="2" charset="-79"/>
              </a:rPr>
              <a:t>תודה רבה על ההקשבה</a:t>
            </a:r>
            <a:br>
              <a:rPr lang="he-IL" sz="8800" dirty="0" smtClean="0">
                <a:solidFill>
                  <a:schemeClr val="tx1"/>
                </a:solidFill>
                <a:latin typeface="Assistant" panose="00000500000000000000" pitchFamily="2" charset="-79"/>
                <a:cs typeface="Assistant" panose="00000500000000000000" pitchFamily="2" charset="-79"/>
              </a:rPr>
            </a:br>
            <a:r>
              <a:rPr lang="he-IL" sz="8800" dirty="0" smtClean="0">
                <a:solidFill>
                  <a:schemeClr val="tx1"/>
                </a:solidFill>
                <a:latin typeface="Assistant" panose="00000500000000000000" pitchFamily="2" charset="-79"/>
                <a:cs typeface="Assistant" panose="00000500000000000000" pitchFamily="2" charset="-79"/>
              </a:rPr>
              <a:t/>
            </a:r>
            <a:br>
              <a:rPr lang="he-IL" sz="8800" dirty="0" smtClean="0">
                <a:solidFill>
                  <a:schemeClr val="tx1"/>
                </a:solidFill>
                <a:latin typeface="Assistant" panose="00000500000000000000" pitchFamily="2" charset="-79"/>
                <a:cs typeface="Assistant" panose="00000500000000000000" pitchFamily="2" charset="-79"/>
              </a:rPr>
            </a:br>
            <a:r>
              <a:rPr lang="he-IL" sz="6600" dirty="0" smtClean="0">
                <a:solidFill>
                  <a:schemeClr val="tx1"/>
                </a:solidFill>
                <a:latin typeface="Assistant" panose="00000500000000000000" pitchFamily="2" charset="-79"/>
                <a:cs typeface="Assistant" panose="00000500000000000000" pitchFamily="2" charset="-79"/>
              </a:rPr>
              <a:t>שאלות/תשובות</a:t>
            </a:r>
            <a:endParaRPr lang="he-IL" sz="6600" dirty="0">
              <a:solidFill>
                <a:schemeClr val="tx1"/>
              </a:solidFill>
              <a:latin typeface="Assistant" panose="00000500000000000000" pitchFamily="2" charset="-79"/>
              <a:cs typeface="Assistant" panose="00000500000000000000" pitchFamily="2" charset="-79"/>
            </a:endParaRPr>
          </a:p>
        </p:txBody>
      </p:sp>
      <p:sp>
        <p:nvSpPr>
          <p:cNvPr id="3" name="מציין מיקום של מספר שקופית 2"/>
          <p:cNvSpPr>
            <a:spLocks noGrp="1"/>
          </p:cNvSpPr>
          <p:nvPr>
            <p:ph type="sldNum" sz="quarter" idx="12"/>
          </p:nvPr>
        </p:nvSpPr>
        <p:spPr/>
        <p:txBody>
          <a:bodyPr/>
          <a:lstStyle/>
          <a:p>
            <a:fld id="{6D22F896-40B5-4ADD-8801-0D06FADFA095}" type="slidenum">
              <a:rPr lang="en-US" smtClean="0"/>
              <a:t>59</a:t>
            </a:fld>
            <a:endParaRPr lang="en-US" dirty="0"/>
          </a:p>
        </p:txBody>
      </p:sp>
      <p:grpSp>
        <p:nvGrpSpPr>
          <p:cNvPr id="4" name="קבוצה 3"/>
          <p:cNvGrpSpPr/>
          <p:nvPr/>
        </p:nvGrpSpPr>
        <p:grpSpPr>
          <a:xfrm>
            <a:off x="-233265" y="6310677"/>
            <a:ext cx="2317101" cy="961053"/>
            <a:chOff x="-233265" y="6310677"/>
            <a:chExt cx="2317101" cy="961053"/>
          </a:xfrm>
        </p:grpSpPr>
        <p:sp>
          <p:nvSpPr>
            <p:cNvPr id="5" name="מלבן מעוגל 4"/>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3513069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4" y="159981"/>
            <a:ext cx="10914185" cy="6127860"/>
          </a:xfrm>
          <a:prstGeom prst="rect">
            <a:avLst/>
          </a:prstGeom>
        </p:spPr>
      </p:pic>
      <p:sp>
        <p:nvSpPr>
          <p:cNvPr id="5" name="כותרת 1"/>
          <p:cNvSpPr txBox="1">
            <a:spLocks/>
          </p:cNvSpPr>
          <p:nvPr/>
        </p:nvSpPr>
        <p:spPr>
          <a:xfrm>
            <a:off x="9558671" y="128953"/>
            <a:ext cx="1467293" cy="587302"/>
          </a:xfrm>
          <a:prstGeom prst="rect">
            <a:avLst/>
          </a:prstGeom>
        </p:spPr>
        <p:txBody>
          <a:bodyPr vert="horz" wrap="none" lIns="91440" tIns="45720" rIns="91440" bIns="45720" rtlCol="0" anchor="t">
            <a:no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600" b="1" spc="0" dirty="0" smtClean="0">
                <a:solidFill>
                  <a:schemeClr val="tx1"/>
                </a:solidFill>
              </a:rPr>
              <a:t>75</a:t>
            </a:r>
            <a:endParaRPr lang="he-IL" sz="3600" b="1" spc="0" dirty="0">
              <a:solidFill>
                <a:schemeClr val="tx1"/>
              </a:solidFill>
            </a:endParaRPr>
          </a:p>
        </p:txBody>
      </p:sp>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6</a:t>
            </a:fld>
            <a:endParaRPr lang="en-US" dirty="0"/>
          </a:p>
        </p:txBody>
      </p:sp>
      <p:grpSp>
        <p:nvGrpSpPr>
          <p:cNvPr id="6" name="קבוצה 5"/>
          <p:cNvGrpSpPr/>
          <p:nvPr/>
        </p:nvGrpSpPr>
        <p:grpSpPr>
          <a:xfrm>
            <a:off x="-233265" y="6310677"/>
            <a:ext cx="2317101" cy="961053"/>
            <a:chOff x="-233265" y="6310677"/>
            <a:chExt cx="2317101" cy="961053"/>
          </a:xfrm>
        </p:grpSpPr>
        <p:sp>
          <p:nvSpPr>
            <p:cNvPr id="7" name="מלבן מעוגל 6"/>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308540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8" y="126633"/>
            <a:ext cx="11014253" cy="6184044"/>
          </a:xfrm>
          <a:prstGeom prst="rect">
            <a:avLst/>
          </a:prstGeom>
        </p:spPr>
      </p:pic>
      <p:sp>
        <p:nvSpPr>
          <p:cNvPr id="4" name="כותרת 1"/>
          <p:cNvSpPr txBox="1">
            <a:spLocks/>
          </p:cNvSpPr>
          <p:nvPr/>
        </p:nvSpPr>
        <p:spPr>
          <a:xfrm>
            <a:off x="9558671" y="0"/>
            <a:ext cx="1467293" cy="587302"/>
          </a:xfrm>
          <a:prstGeom prst="rect">
            <a:avLst/>
          </a:prstGeom>
        </p:spPr>
        <p:txBody>
          <a:bodyPr vert="horz" wrap="none" lIns="91440" tIns="45720" rIns="91440" bIns="45720" rtlCol="0" anchor="t">
            <a:no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600" b="1" spc="0" dirty="0" smtClean="0">
                <a:solidFill>
                  <a:schemeClr val="tx1"/>
                </a:solidFill>
              </a:rPr>
              <a:t>75</a:t>
            </a:r>
            <a:endParaRPr lang="he-IL" sz="3600" b="1" spc="0" dirty="0">
              <a:solidFill>
                <a:schemeClr val="tx1"/>
              </a:solidFill>
            </a:endParaRPr>
          </a:p>
        </p:txBody>
      </p:sp>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7</a:t>
            </a:fld>
            <a:endParaRPr lang="en-US" dirty="0"/>
          </a:p>
        </p:txBody>
      </p:sp>
      <p:grpSp>
        <p:nvGrpSpPr>
          <p:cNvPr id="5" name="קבוצה 4"/>
          <p:cNvGrpSpPr/>
          <p:nvPr/>
        </p:nvGrpSpPr>
        <p:grpSpPr>
          <a:xfrm>
            <a:off x="-233265" y="6310677"/>
            <a:ext cx="2317101" cy="961053"/>
            <a:chOff x="-233265" y="6310677"/>
            <a:chExt cx="2317101" cy="961053"/>
          </a:xfrm>
        </p:grpSpPr>
        <p:sp>
          <p:nvSpPr>
            <p:cNvPr id="6" name="מלבן מעוגל 5"/>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632093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4920708" y="1617784"/>
            <a:ext cx="6594352" cy="2697933"/>
          </a:xfrm>
        </p:spPr>
        <p:txBody>
          <a:bodyPr>
            <a:noAutofit/>
          </a:bodyPr>
          <a:lstStyle/>
          <a:p>
            <a:pPr marL="1371600" indent="-1371600">
              <a:buFont typeface="+mj-lt"/>
              <a:buAutoNum type="arabicPeriod"/>
            </a:pPr>
            <a:r>
              <a:rPr lang="he-IL" sz="8800" b="1" dirty="0" smtClean="0">
                <a:solidFill>
                  <a:schemeClr val="tx1"/>
                </a:solidFill>
              </a:rPr>
              <a:t>שתדעו</a:t>
            </a:r>
          </a:p>
          <a:p>
            <a:pPr marL="1371600" indent="-1371600">
              <a:buFont typeface="+mj-lt"/>
              <a:buAutoNum type="arabicPeriod"/>
            </a:pPr>
            <a:r>
              <a:rPr lang="he-IL" sz="8800" b="1" dirty="0" smtClean="0">
                <a:solidFill>
                  <a:schemeClr val="tx1"/>
                </a:solidFill>
              </a:rPr>
              <a:t>שתתגאו</a:t>
            </a:r>
          </a:p>
        </p:txBody>
      </p:sp>
      <p:sp>
        <p:nvSpPr>
          <p:cNvPr id="5" name="כותרת 1"/>
          <p:cNvSpPr txBox="1">
            <a:spLocks/>
          </p:cNvSpPr>
          <p:nvPr/>
        </p:nvSpPr>
        <p:spPr>
          <a:xfrm>
            <a:off x="0" y="453269"/>
            <a:ext cx="12192000" cy="587302"/>
          </a:xfrm>
          <a:prstGeom prst="rect">
            <a:avLst/>
          </a:prstGeom>
        </p:spPr>
        <p:txBody>
          <a:bodyPr vert="horz" wrap="none" lIns="91440" tIns="45720" rIns="91440" bIns="45720" rtlCol="0" anchor="t">
            <a:noAutofit/>
          </a:bodyPr>
          <a:lstStyle>
            <a:lvl1pPr algn="r" defTabSz="914400" rtl="1"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ssistant" panose="00000500000000000000" pitchFamily="2" charset="-79"/>
                <a:ea typeface="+mj-ea"/>
                <a:cs typeface="Assistant" panose="00000500000000000000" pitchFamily="2" charset="-79"/>
              </a:defRPr>
            </a:lvl1pPr>
          </a:lstStyle>
          <a:p>
            <a:pPr algn="ctr"/>
            <a:r>
              <a:rPr lang="he-IL" sz="3600" spc="0" dirty="0" smtClean="0">
                <a:solidFill>
                  <a:schemeClr val="tx1"/>
                </a:solidFill>
              </a:rPr>
              <a:t>3 מטרות ההרצאה</a:t>
            </a:r>
            <a:endParaRPr lang="he-IL" sz="3600" spc="0" dirty="0">
              <a:solidFill>
                <a:schemeClr val="tx1"/>
              </a:solidFill>
            </a:endParaRPr>
          </a:p>
        </p:txBody>
      </p:sp>
      <p:pic>
        <p:nvPicPr>
          <p:cNvPr id="6" name="תמונה 5"/>
          <p:cNvPicPr>
            <a:picLocks noChangeAspect="1"/>
          </p:cNvPicPr>
          <p:nvPr/>
        </p:nvPicPr>
        <p:blipFill>
          <a:blip r:embed="rId2"/>
          <a:stretch>
            <a:fillRect/>
          </a:stretch>
        </p:blipFill>
        <p:spPr>
          <a:xfrm rot="21148867">
            <a:off x="396022" y="3361152"/>
            <a:ext cx="4249922" cy="2109855"/>
          </a:xfrm>
          <a:prstGeom prst="rect">
            <a:avLst/>
          </a:prstGeom>
        </p:spPr>
      </p:pic>
      <p:pic>
        <p:nvPicPr>
          <p:cNvPr id="7" name="תמונה 6"/>
          <p:cNvPicPr>
            <a:picLocks noChangeAspect="1"/>
          </p:cNvPicPr>
          <p:nvPr/>
        </p:nvPicPr>
        <p:blipFill>
          <a:blip r:embed="rId3"/>
          <a:stretch>
            <a:fillRect/>
          </a:stretch>
        </p:blipFill>
        <p:spPr>
          <a:xfrm>
            <a:off x="4542999" y="4480067"/>
            <a:ext cx="4193961" cy="2086971"/>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82873">
            <a:off x="813245" y="795778"/>
            <a:ext cx="2541181" cy="2541181"/>
          </a:xfrm>
          <a:prstGeom prst="rect">
            <a:avLst/>
          </a:prstGeom>
        </p:spPr>
      </p:pic>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8</a:t>
            </a:fld>
            <a:endParaRPr lang="en-US" dirty="0"/>
          </a:p>
        </p:txBody>
      </p:sp>
      <p:grpSp>
        <p:nvGrpSpPr>
          <p:cNvPr id="9" name="קבוצה 8"/>
          <p:cNvGrpSpPr/>
          <p:nvPr/>
        </p:nvGrpSpPr>
        <p:grpSpPr>
          <a:xfrm>
            <a:off x="-233265" y="6310677"/>
            <a:ext cx="2317101" cy="961053"/>
            <a:chOff x="-233265" y="6310677"/>
            <a:chExt cx="2317101" cy="961053"/>
          </a:xfrm>
        </p:grpSpPr>
        <p:sp>
          <p:nvSpPr>
            <p:cNvPr id="10" name="מלבן מעוגל 9"/>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2487487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816" y="476671"/>
            <a:ext cx="6208450" cy="58796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אליפסה 8"/>
          <p:cNvSpPr/>
          <p:nvPr/>
        </p:nvSpPr>
        <p:spPr>
          <a:xfrm>
            <a:off x="5593346" y="1242609"/>
            <a:ext cx="1068878" cy="648072"/>
          </a:xfrm>
          <a:prstGeom prst="ellipse">
            <a:avLst/>
          </a:prstGeom>
          <a:no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0" name="אליפסה 9"/>
          <p:cNvSpPr/>
          <p:nvPr/>
        </p:nvSpPr>
        <p:spPr>
          <a:xfrm>
            <a:off x="6446200" y="3933055"/>
            <a:ext cx="720080" cy="504056"/>
          </a:xfrm>
          <a:prstGeom prst="ellipse">
            <a:avLst/>
          </a:prstGeom>
          <a:no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אליפסה 10"/>
          <p:cNvSpPr/>
          <p:nvPr/>
        </p:nvSpPr>
        <p:spPr>
          <a:xfrm>
            <a:off x="4542819" y="1359504"/>
            <a:ext cx="648072" cy="414282"/>
          </a:xfrm>
          <a:prstGeom prst="ellipse">
            <a:avLst/>
          </a:prstGeom>
          <a:no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TextBox 11"/>
          <p:cNvSpPr txBox="1"/>
          <p:nvPr/>
        </p:nvSpPr>
        <p:spPr>
          <a:xfrm>
            <a:off x="4501984" y="1435840"/>
            <a:ext cx="720080" cy="261610"/>
          </a:xfrm>
          <a:prstGeom prst="rect">
            <a:avLst/>
          </a:prstGeom>
          <a:noFill/>
        </p:spPr>
        <p:txBody>
          <a:bodyPr wrap="square" rtlCol="1">
            <a:spAutoFit/>
          </a:bodyPr>
          <a:lstStyle/>
          <a:p>
            <a:pPr algn="ctr"/>
            <a:r>
              <a:rPr lang="en-US" sz="1100" b="1" dirty="0" err="1" smtClean="0">
                <a:solidFill>
                  <a:schemeClr val="bg1"/>
                </a:solidFill>
                <a:latin typeface="+mj-lt"/>
              </a:rPr>
              <a:t>kastoria</a:t>
            </a:r>
            <a:endParaRPr lang="he-IL" sz="1100" b="1" dirty="0">
              <a:solidFill>
                <a:schemeClr val="bg1"/>
              </a:solidFill>
              <a:latin typeface="+mj-lt"/>
            </a:endParaRPr>
          </a:p>
        </p:txBody>
      </p:sp>
      <p:sp>
        <p:nvSpPr>
          <p:cNvPr id="2" name="מציין מיקום של מספר שקופית 1"/>
          <p:cNvSpPr>
            <a:spLocks noGrp="1"/>
          </p:cNvSpPr>
          <p:nvPr>
            <p:ph type="sldNum" sz="quarter" idx="12"/>
          </p:nvPr>
        </p:nvSpPr>
        <p:spPr/>
        <p:txBody>
          <a:bodyPr/>
          <a:lstStyle/>
          <a:p>
            <a:fld id="{6D22F896-40B5-4ADD-8801-0D06FADFA095}" type="slidenum">
              <a:rPr lang="en-US" smtClean="0"/>
              <a:pPr/>
              <a:t>9</a:t>
            </a:fld>
            <a:endParaRPr lang="en-US" dirty="0"/>
          </a:p>
        </p:txBody>
      </p:sp>
      <p:grpSp>
        <p:nvGrpSpPr>
          <p:cNvPr id="8" name="קבוצה 7"/>
          <p:cNvGrpSpPr/>
          <p:nvPr/>
        </p:nvGrpSpPr>
        <p:grpSpPr>
          <a:xfrm>
            <a:off x="-233265" y="6310677"/>
            <a:ext cx="2317101" cy="961053"/>
            <a:chOff x="-233265" y="6310677"/>
            <a:chExt cx="2317101" cy="961053"/>
          </a:xfrm>
        </p:grpSpPr>
        <p:sp>
          <p:nvSpPr>
            <p:cNvPr id="13" name="מלבן מעוגל 12"/>
            <p:cNvSpPr/>
            <p:nvPr/>
          </p:nvSpPr>
          <p:spPr>
            <a:xfrm>
              <a:off x="-233265" y="6310677"/>
              <a:ext cx="2317101" cy="961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1" y="6356350"/>
              <a:ext cx="1836051" cy="434854"/>
            </a:xfrm>
            <a:prstGeom prst="rect">
              <a:avLst/>
            </a:prstGeom>
          </p:spPr>
        </p:pic>
      </p:grpSp>
    </p:spTree>
    <p:extLst>
      <p:ext uri="{BB962C8B-B14F-4D97-AF65-F5344CB8AC3E}">
        <p14:creationId xmlns:p14="http://schemas.microsoft.com/office/powerpoint/2010/main" val="779338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ומק">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TM04033923[[fn=עומק]]</Template>
  <TotalTime>1039</TotalTime>
  <Words>813</Words>
  <Application>Microsoft Office PowerPoint</Application>
  <PresentationFormat>מסך רחב</PresentationFormat>
  <Paragraphs>205</Paragraphs>
  <Slides>59</Slides>
  <Notes>3</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59</vt:i4>
      </vt:variant>
    </vt:vector>
  </HeadingPairs>
  <TitlesOfParts>
    <vt:vector size="70" baseType="lpstr">
      <vt:lpstr>Arial</vt:lpstr>
      <vt:lpstr>Assistant</vt:lpstr>
      <vt:lpstr>Book Antiqua</vt:lpstr>
      <vt:lpstr>Bookman Old Style</vt:lpstr>
      <vt:lpstr>Calibri</vt:lpstr>
      <vt:lpstr>Corbel</vt:lpstr>
      <vt:lpstr>Miriam</vt:lpstr>
      <vt:lpstr>MS Sans Serif</vt:lpstr>
      <vt:lpstr>Times New Roman</vt:lpstr>
      <vt:lpstr>Wingdings</vt:lpstr>
      <vt:lpstr>עומק</vt:lpstr>
      <vt:lpstr>יהודים שהצילו יהודים  בתקופת השואה</vt:lpstr>
      <vt:lpstr>מצגת של PowerPoint</vt:lpstr>
      <vt:lpstr>ספר ירמיהו – פרק כ' פסוק ט'</vt:lpstr>
      <vt:lpstr>משפחת חולי בחצר הבית בצור משה - 1949</vt:lpstr>
      <vt:lpstr>פרומו בגרסה ארוכה לסרט ׳הכרה׳ - לחץ כאן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מהדורות: עברית - 2000, אנגלית - 2004 וסינית 2008</vt:lpstr>
      <vt:lpstr>מצגת של PowerPoint</vt:lpstr>
      <vt:lpstr>מצגת של PowerPoint</vt:lpstr>
      <vt:lpstr>מצגת של PowerPoint</vt:lpstr>
      <vt:lpstr>מצגת של PowerPoint</vt:lpstr>
      <vt:lpstr>מצגת של PowerPoint</vt:lpstr>
      <vt:lpstr>מצגת של PowerPoint</vt:lpstr>
      <vt:lpstr>ערוץ הכנסת 99 – 2009 - לחץ כאן</vt:lpstr>
      <vt:lpstr>האתר שלי - www.jrj.co.il</vt:lpstr>
      <vt:lpstr>מצגת של PowerPoint</vt:lpstr>
      <vt:lpstr>תקציר "יד ושם" על מלחמת העולם השנייה – לחץ כאן</vt:lpstr>
      <vt:lpstr>טרם הקמת המדינה, הארי טרומן וחיים וייצמן 1 - לחץ כאן</vt:lpstr>
      <vt:lpstr>טרם הקמת המדינה, הארי טרומן וחיים וייצמן 2 - לחץ כאן</vt:lpstr>
      <vt:lpstr>הכרזת העצמאות: 14 מאי 1948, ה' אייר תש"ח - לחץ כאן לויקיפדיה</vt:lpstr>
      <vt:lpstr>חוק זיכרון השואה והגבורה – יד ושם, תשי"ג-1953</vt:lpstr>
      <vt:lpstr>תגובת יד ושם להצעת החוק לתיקון חוק יד ושם  נושא העזרה ההדדית בין יהודים בתקופת השואה, נמצא ברוח חוק יד ושם, והוא נושא ליבה שיד ושם עוסק בו לאורך כל השנה בכל אופני ההנצחה, החינוך והמחקר: מעשי הצלה שנעשו על ידי יהודים מוצגים במוזיאון לתולדות השואה, עשרות ספרים ומחקרים שמתייחסים לנושא פורסמו ע"י יד ושם (האחרון שיצא לאור ב 2015  הוא "עלה איתי בגורלי" – יהודים מצילים יהודים לנוכח ההשמדה), הנושא מקבל ביטוי כמעט מידי שנה בעצרת המרכזית של יד ושם  ביום הזיכרון לשואה, עשרות תכניות חינוכית של יד ושם מבליטות את התמיכה והסיוע שנתנו יהודים זה לזה, חומרים מגוונים בנושא מופעים באתר האינטרנט של יד ושם. ממחקרים ומעדויות אנו למדים שעזרה הדדית, סיוע והושטת יד של יהודים ליהודים אחרים בתקופת השואה היתה תופעה שכיחה ושרוב היהודים שהצליחו לשרוד בשואה, קיבלו עזרה מיהודי אחר. התיקון לחוק יד ושם הנו מיותר ולצערנו, נראה כי מטרתו היא ליצור תשתית להענקת אותות ליהודים שסייעו ליהודים בתקופת השואה. מהלך כזה בעייתי במהותו, עלול לגרום עוולות ואף לפגוע ברגשותיהם של שורדי שואה רבים. הענקת אותות ליהודים שהצילו יהודים, לא זו בלבד שלא תועיל למעשה הזיכרון של מעשי גבורה אלה, אלא עלולה ליצור תחושה שמעשי ההצלה היו נדירים ולכן ראויים לציון מיוחד ובכך בעצם נחטא לאמת ההיסטורית. התופעה של סולידריות יהודית בתקופת השואה הנה בלתי נפרדת מתולדות השואה ומשגרת ההתמודדות וההישרדות של העם היהודי בתקופה זו.  </vt:lpstr>
      <vt:lpstr>בצד שמאל: חיים רוט, בצד ימין: בנו דויד רוט, באמצע מזכ"ל האו"ם</vt:lpstr>
      <vt:lpstr>פורום המנהלים 1991 – כולל חתימת חיים רוט ז"ל יזם הפרוייקט JRJ</vt:lpstr>
      <vt:lpstr>נאום בטקס 2016 על דייזי ארוך- חלגואה ז"ל ואסתר מאסטרו-צדיקריו ז"ל - לחץ כאן</vt:lpstr>
      <vt:lpstr>מצגת 12 מצילים/ות מיוון - לחץ כאן</vt:lpstr>
      <vt:lpstr>קבלת סיכה בפראג 2017 - סגן נשיא "בני ברית" עולמי - לחץ כאן </vt:lpstr>
      <vt:lpstr>תקציר טקס 2024 להענקת "אות המציל היהודי בשואה" - לחץ כאן</vt:lpstr>
      <vt:lpstr>מקבץ תמונות מקבלות/י תעודה</vt:lpstr>
      <vt:lpstr>הספר "בנתיבי שאול"</vt:lpstr>
      <vt:lpstr>אברהם חולי עם יעקב מאסטרו</vt:lpstr>
      <vt:lpstr>מצגת של PowerPoint</vt:lpstr>
      <vt:lpstr>סרט על המצילה האגדתית: מלה צימטבאום-הרטמן ז"ל - לחץ כאן</vt:lpstr>
      <vt:lpstr>אות המציל למלה צימטבאום-הרטמן וסרט עם כתוביות בעברית – לחץ כאן</vt:lpstr>
      <vt:lpstr>טקס היכל תרבות ראשל"צ 2023 - לחץ כאן</vt:lpstr>
      <vt:lpstr>"גיבורי השואה" - שיר בהפקה עצמית - לחץ כאן</vt:lpstr>
      <vt:lpstr>נאומי פתיחה וסיום, טקס באוניברסיטת בר אילן - לחץ כאן</vt:lpstr>
      <vt:lpstr>טקס בר-אילן – א. ברכת פרופ' ג'ודי באומל-שוורץ - לחץ כאן</vt:lpstr>
      <vt:lpstr>נאום אריה ברנע, יו"ר ועדת השיפוטjrj  - הנמקות הכרה במציל טדי קולק - לחץ כאן</vt:lpstr>
      <vt:lpstr>ברכת נשיא המדינה, מר יצחק הרצוג בקיבוץ הזורע - לחץ כאן</vt:lpstr>
      <vt:lpstr>טקס פרס המציל היהודי, בהיכל התרבות ת"א, 19.1.25 - לחץ כאן</vt:lpstr>
      <vt:lpstr>נאום פרופ' גדעון גרייף, הנמקות הכרה במציל ברוניסלב הוברמן - לחץ כאן</vt:lpstr>
      <vt:lpstr>פרויקט SWIGGI - חלק ראשון: קסטוריה/יוון</vt:lpstr>
      <vt:lpstr>פרויקט SWIGGI - חלק שני: קסטוריה/יוון</vt:lpstr>
      <vt:lpstr>הגיבורות שהצילו אותי: עדותו של שורד השואה יצחק וינברג - לחץ כאן</vt:lpstr>
      <vt:lpstr>מצגת של PowerPoint</vt:lpstr>
      <vt:lpstr>קריטריונים להגשת מועמדות ל"אות המציל היהודי"</vt:lpstr>
      <vt:lpstr>טופס הגשת מועמדות ל"אות המציל היהודי"</vt:lpstr>
      <vt:lpstr>"ה-7 באוקטובר" שיר בהפקתי - לחץ כאן</vt:lpstr>
      <vt:lpstr>'מלכות החרמון', בביצוע מוצי אביב - לחץ כאן 'מה צריך בסך הכל בן אדם', בביצוע ליאור ייני - לחץ כאן 'תודה', בביצוע חיים משה - לחץ כאן 'אלוהים נתן לך במתנה', בביצוע איתן מסורי  - לחץ כאן 'אנא בכוח', בביצוע עובדיה - לחץ כאן 'רק אהבה' (אנגלית), בביצוע ננה מושקורי מיוון - לחץ כאן 'בשנה הבאה', בביצוע אילנית - לחץ כאן 'חכי לי סלוניקי', בביצוע יהודה פוליקר וליאוניד דצלמן - לחץ כאן </vt:lpstr>
      <vt:lpstr>  אֲשֶׁר לֹא הֱמִיתַנִי מֵרָחֶם וַתְּהִי לִי אִמִּי קִבְרִי וְרַחְמָהּ הֲרַת עוֹלָם לָמָּה זֶּה מֵרֶחֶם יָצָאתִי לִרְאוֹת עָמָל וְיָגוֹן וַיִּכְלוּ בְּבוּשֶׁת יָמָי   ירמיהו פרק כ׳, פסוקים י״ז–י״ח </vt:lpstr>
      <vt:lpstr>המנון "התקוה" - לחץ כאן</vt:lpstr>
      <vt:lpstr>תודה רבה על ההקשבה  שאלות/תשובות</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יהודים שהצילו יהודים  בתקופת השואה</dc:title>
  <dc:creator>Dafna</dc:creator>
  <cp:lastModifiedBy>Dafna</cp:lastModifiedBy>
  <cp:revision>149</cp:revision>
  <dcterms:created xsi:type="dcterms:W3CDTF">2025-01-19T08:57:41Z</dcterms:created>
  <dcterms:modified xsi:type="dcterms:W3CDTF">2025-11-25T10:07:56Z</dcterms:modified>
</cp:coreProperties>
</file>